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sldIdLst>
    <p:sldId id="298" r:id="rId5"/>
    <p:sldId id="300" r:id="rId6"/>
    <p:sldId id="304" r:id="rId7"/>
    <p:sldId id="306" r:id="rId8"/>
    <p:sldId id="307" r:id="rId9"/>
    <p:sldId id="308" r:id="rId10"/>
    <p:sldId id="321" r:id="rId11"/>
    <p:sldId id="320" r:id="rId12"/>
    <p:sldId id="322" r:id="rId13"/>
    <p:sldId id="31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A165DA-E34B-48D3-A5D4-5CFD57DF8DF8}" v="33" dt="2022-01-20T18:57:04.1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7437" autoAdjust="0"/>
  </p:normalViewPr>
  <p:slideViewPr>
    <p:cSldViewPr snapToGrid="0">
      <p:cViewPr varScale="1">
        <p:scale>
          <a:sx n="73" d="100"/>
          <a:sy n="73" d="100"/>
        </p:scale>
        <p:origin x="10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Garcia" userId="aa3c0bb15f2a9eb8" providerId="LiveId" clId="{A4950218-0416-4782-96AA-F83AED99E7BD}"/>
    <pc:docChg chg="undo redo custSel addSld delSld modSld sldOrd">
      <pc:chgData name="Ryan Garcia" userId="aa3c0bb15f2a9eb8" providerId="LiveId" clId="{A4950218-0416-4782-96AA-F83AED99E7BD}" dt="2021-12-01T03:37:46.663" v="3946" actId="20577"/>
      <pc:docMkLst>
        <pc:docMk/>
      </pc:docMkLst>
      <pc:sldChg chg="modSp mod">
        <pc:chgData name="Ryan Garcia" userId="aa3c0bb15f2a9eb8" providerId="LiveId" clId="{A4950218-0416-4782-96AA-F83AED99E7BD}" dt="2021-11-18T04:30:51.088" v="2857" actId="20577"/>
        <pc:sldMkLst>
          <pc:docMk/>
          <pc:sldMk cId="193143965" sldId="298"/>
        </pc:sldMkLst>
        <pc:spChg chg="mod">
          <ac:chgData name="Ryan Garcia" userId="aa3c0bb15f2a9eb8" providerId="LiveId" clId="{A4950218-0416-4782-96AA-F83AED99E7BD}" dt="2021-11-18T04:30:51.088" v="2857" actId="20577"/>
          <ac:spMkLst>
            <pc:docMk/>
            <pc:sldMk cId="193143965" sldId="298"/>
            <ac:spMk id="2" creationId="{9AB2EA78-AEB3-469B-9025-3B17201A457B}"/>
          </ac:spMkLst>
        </pc:spChg>
      </pc:sldChg>
      <pc:sldChg chg="addSp delSp modSp mod">
        <pc:chgData name="Ryan Garcia" userId="aa3c0bb15f2a9eb8" providerId="LiveId" clId="{A4950218-0416-4782-96AA-F83AED99E7BD}" dt="2021-11-18T16:47:49.562" v="3802" actId="20577"/>
        <pc:sldMkLst>
          <pc:docMk/>
          <pc:sldMk cId="2933514334" sldId="300"/>
        </pc:sldMkLst>
        <pc:spChg chg="mod">
          <ac:chgData name="Ryan Garcia" userId="aa3c0bb15f2a9eb8" providerId="LiveId" clId="{A4950218-0416-4782-96AA-F83AED99E7BD}" dt="2021-11-17T21:23:04.980" v="39" actId="20577"/>
          <ac:spMkLst>
            <pc:docMk/>
            <pc:sldMk cId="2933514334" sldId="300"/>
            <ac:spMk id="2" creationId="{75AC86D3-8FD1-4F47-A319-7D0542E48B2F}"/>
          </ac:spMkLst>
        </pc:spChg>
        <pc:spChg chg="add mod">
          <ac:chgData name="Ryan Garcia" userId="aa3c0bb15f2a9eb8" providerId="LiveId" clId="{A4950218-0416-4782-96AA-F83AED99E7BD}" dt="2021-11-18T16:47:49.562" v="3802" actId="20577"/>
          <ac:spMkLst>
            <pc:docMk/>
            <pc:sldMk cId="2933514334" sldId="300"/>
            <ac:spMk id="5" creationId="{23A8CF8D-54D0-40B6-8AD2-01B0EBE8A3B2}"/>
          </ac:spMkLst>
        </pc:spChg>
        <pc:graphicFrameChg chg="del">
          <ac:chgData name="Ryan Garcia" userId="aa3c0bb15f2a9eb8" providerId="LiveId" clId="{A4950218-0416-4782-96AA-F83AED99E7BD}" dt="2021-11-17T21:23:28.713" v="40" actId="478"/>
          <ac:graphicFrameMkLst>
            <pc:docMk/>
            <pc:sldMk cId="2933514334" sldId="300"/>
            <ac:graphicFrameMk id="4" creationId="{C266CDD0-3E96-40BD-8324-62D1DD86152D}"/>
          </ac:graphicFrameMkLst>
        </pc:graphicFrameChg>
      </pc:sldChg>
      <pc:sldChg chg="add del setBg">
        <pc:chgData name="Ryan Garcia" userId="aa3c0bb15f2a9eb8" providerId="LiveId" clId="{A4950218-0416-4782-96AA-F83AED99E7BD}" dt="2021-11-18T04:29:42.973" v="2841" actId="47"/>
        <pc:sldMkLst>
          <pc:docMk/>
          <pc:sldMk cId="1628026816" sldId="301"/>
        </pc:sldMkLst>
      </pc:sldChg>
      <pc:sldChg chg="add del">
        <pc:chgData name="Ryan Garcia" userId="aa3c0bb15f2a9eb8" providerId="LiveId" clId="{A4950218-0416-4782-96AA-F83AED99E7BD}" dt="2021-11-18T04:29:43.980" v="2842" actId="47"/>
        <pc:sldMkLst>
          <pc:docMk/>
          <pc:sldMk cId="2271637136" sldId="302"/>
        </pc:sldMkLst>
      </pc:sldChg>
      <pc:sldChg chg="add del">
        <pc:chgData name="Ryan Garcia" userId="aa3c0bb15f2a9eb8" providerId="LiveId" clId="{A4950218-0416-4782-96AA-F83AED99E7BD}" dt="2021-11-18T04:29:42.032" v="2840" actId="47"/>
        <pc:sldMkLst>
          <pc:docMk/>
          <pc:sldMk cId="2882283727" sldId="303"/>
        </pc:sldMkLst>
      </pc:sldChg>
      <pc:sldChg chg="modSp add mod">
        <pc:chgData name="Ryan Garcia" userId="aa3c0bb15f2a9eb8" providerId="LiveId" clId="{A4950218-0416-4782-96AA-F83AED99E7BD}" dt="2021-11-18T05:34:15.030" v="3346"/>
        <pc:sldMkLst>
          <pc:docMk/>
          <pc:sldMk cId="4225571563" sldId="304"/>
        </pc:sldMkLst>
        <pc:spChg chg="mod">
          <ac:chgData name="Ryan Garcia" userId="aa3c0bb15f2a9eb8" providerId="LiveId" clId="{A4950218-0416-4782-96AA-F83AED99E7BD}" dt="2021-11-17T21:41:35.015" v="228" actId="20577"/>
          <ac:spMkLst>
            <pc:docMk/>
            <pc:sldMk cId="4225571563" sldId="304"/>
            <ac:spMk id="2" creationId="{75AC86D3-8FD1-4F47-A319-7D0542E48B2F}"/>
          </ac:spMkLst>
        </pc:spChg>
        <pc:spChg chg="mod">
          <ac:chgData name="Ryan Garcia" userId="aa3c0bb15f2a9eb8" providerId="LiveId" clId="{A4950218-0416-4782-96AA-F83AED99E7BD}" dt="2021-11-18T05:34:15.030" v="3346"/>
          <ac:spMkLst>
            <pc:docMk/>
            <pc:sldMk cId="4225571563" sldId="304"/>
            <ac:spMk id="5" creationId="{23A8CF8D-54D0-40B6-8AD2-01B0EBE8A3B2}"/>
          </ac:spMkLst>
        </pc:spChg>
      </pc:sldChg>
      <pc:sldChg chg="modSp add mod">
        <pc:chgData name="Ryan Garcia" userId="aa3c0bb15f2a9eb8" providerId="LiveId" clId="{A4950218-0416-4782-96AA-F83AED99E7BD}" dt="2021-11-18T05:34:43.654" v="3353"/>
        <pc:sldMkLst>
          <pc:docMk/>
          <pc:sldMk cId="1750462417" sldId="305"/>
        </pc:sldMkLst>
        <pc:spChg chg="mod">
          <ac:chgData name="Ryan Garcia" userId="aa3c0bb15f2a9eb8" providerId="LiveId" clId="{A4950218-0416-4782-96AA-F83AED99E7BD}" dt="2021-11-17T22:14:34.762" v="309" actId="20577"/>
          <ac:spMkLst>
            <pc:docMk/>
            <pc:sldMk cId="1750462417" sldId="305"/>
            <ac:spMk id="2" creationId="{75AC86D3-8FD1-4F47-A319-7D0542E48B2F}"/>
          </ac:spMkLst>
        </pc:spChg>
        <pc:spChg chg="mod">
          <ac:chgData name="Ryan Garcia" userId="aa3c0bb15f2a9eb8" providerId="LiveId" clId="{A4950218-0416-4782-96AA-F83AED99E7BD}" dt="2021-11-18T05:34:43.654" v="3353"/>
          <ac:spMkLst>
            <pc:docMk/>
            <pc:sldMk cId="1750462417" sldId="305"/>
            <ac:spMk id="5" creationId="{23A8CF8D-54D0-40B6-8AD2-01B0EBE8A3B2}"/>
          </ac:spMkLst>
        </pc:spChg>
      </pc:sldChg>
      <pc:sldChg chg="modSp add mod modNotesTx">
        <pc:chgData name="Ryan Garcia" userId="aa3c0bb15f2a9eb8" providerId="LiveId" clId="{A4950218-0416-4782-96AA-F83AED99E7BD}" dt="2021-11-18T05:36:19.130" v="3397" actId="20577"/>
        <pc:sldMkLst>
          <pc:docMk/>
          <pc:sldMk cId="908555407" sldId="306"/>
        </pc:sldMkLst>
        <pc:spChg chg="mod">
          <ac:chgData name="Ryan Garcia" userId="aa3c0bb15f2a9eb8" providerId="LiveId" clId="{A4950218-0416-4782-96AA-F83AED99E7BD}" dt="2021-11-17T22:23:40.508" v="476" actId="20577"/>
          <ac:spMkLst>
            <pc:docMk/>
            <pc:sldMk cId="908555407" sldId="306"/>
            <ac:spMk id="2" creationId="{75AC86D3-8FD1-4F47-A319-7D0542E48B2F}"/>
          </ac:spMkLst>
        </pc:spChg>
        <pc:spChg chg="mod">
          <ac:chgData name="Ryan Garcia" userId="aa3c0bb15f2a9eb8" providerId="LiveId" clId="{A4950218-0416-4782-96AA-F83AED99E7BD}" dt="2021-11-18T05:35:54.542" v="3366" actId="21"/>
          <ac:spMkLst>
            <pc:docMk/>
            <pc:sldMk cId="908555407" sldId="306"/>
            <ac:spMk id="5" creationId="{23A8CF8D-54D0-40B6-8AD2-01B0EBE8A3B2}"/>
          </ac:spMkLst>
        </pc:spChg>
      </pc:sldChg>
      <pc:sldChg chg="modSp add mod modNotesTx">
        <pc:chgData name="Ryan Garcia" userId="aa3c0bb15f2a9eb8" providerId="LiveId" clId="{A4950218-0416-4782-96AA-F83AED99E7BD}" dt="2021-11-18T05:46:45.444" v="3469"/>
        <pc:sldMkLst>
          <pc:docMk/>
          <pc:sldMk cId="2029679391" sldId="307"/>
        </pc:sldMkLst>
        <pc:spChg chg="mod">
          <ac:chgData name="Ryan Garcia" userId="aa3c0bb15f2a9eb8" providerId="LiveId" clId="{A4950218-0416-4782-96AA-F83AED99E7BD}" dt="2021-11-17T22:29:07.613" v="501" actId="20577"/>
          <ac:spMkLst>
            <pc:docMk/>
            <pc:sldMk cId="2029679391" sldId="307"/>
            <ac:spMk id="2" creationId="{75AC86D3-8FD1-4F47-A319-7D0542E48B2F}"/>
          </ac:spMkLst>
        </pc:spChg>
        <pc:spChg chg="mod">
          <ac:chgData name="Ryan Garcia" userId="aa3c0bb15f2a9eb8" providerId="LiveId" clId="{A4950218-0416-4782-96AA-F83AED99E7BD}" dt="2021-11-18T05:39:57.763" v="3468" actId="20577"/>
          <ac:spMkLst>
            <pc:docMk/>
            <pc:sldMk cId="2029679391" sldId="307"/>
            <ac:spMk id="5" creationId="{23A8CF8D-54D0-40B6-8AD2-01B0EBE8A3B2}"/>
          </ac:spMkLst>
        </pc:spChg>
      </pc:sldChg>
      <pc:sldChg chg="addSp delSp modSp new mod setBg setClrOvrMap modNotesTx">
        <pc:chgData name="Ryan Garcia" userId="aa3c0bb15f2a9eb8" providerId="LiveId" clId="{A4950218-0416-4782-96AA-F83AED99E7BD}" dt="2021-11-22T22:40:41.005" v="3945" actId="6549"/>
        <pc:sldMkLst>
          <pc:docMk/>
          <pc:sldMk cId="2898670543" sldId="308"/>
        </pc:sldMkLst>
        <pc:spChg chg="mod">
          <ac:chgData name="Ryan Garcia" userId="aa3c0bb15f2a9eb8" providerId="LiveId" clId="{A4950218-0416-4782-96AA-F83AED99E7BD}" dt="2021-11-17T23:10:07.432" v="832" actId="26606"/>
          <ac:spMkLst>
            <pc:docMk/>
            <pc:sldMk cId="2898670543" sldId="308"/>
            <ac:spMk id="2" creationId="{3C91E735-6593-41EC-BB3D-51DD9CADE4C7}"/>
          </ac:spMkLst>
        </pc:spChg>
        <pc:spChg chg="mod ord">
          <ac:chgData name="Ryan Garcia" userId="aa3c0bb15f2a9eb8" providerId="LiveId" clId="{A4950218-0416-4782-96AA-F83AED99E7BD}" dt="2021-11-22T22:40:41.005" v="3945" actId="6549"/>
          <ac:spMkLst>
            <pc:docMk/>
            <pc:sldMk cId="2898670543" sldId="308"/>
            <ac:spMk id="3" creationId="{20EC2774-2528-437B-9889-5F4DF459ECCA}"/>
          </ac:spMkLst>
        </pc:spChg>
        <pc:spChg chg="add del">
          <ac:chgData name="Ryan Garcia" userId="aa3c0bb15f2a9eb8" providerId="LiveId" clId="{A4950218-0416-4782-96AA-F83AED99E7BD}" dt="2021-11-17T23:10:07.432" v="832" actId="26606"/>
          <ac:spMkLst>
            <pc:docMk/>
            <pc:sldMk cId="2898670543" sldId="308"/>
            <ac:spMk id="10" creationId="{D40791F6-715D-481A-9C4A-3645AECFD5A0}"/>
          </ac:spMkLst>
        </pc:spChg>
        <pc:spChg chg="add del">
          <ac:chgData name="Ryan Garcia" userId="aa3c0bb15f2a9eb8" providerId="LiveId" clId="{A4950218-0416-4782-96AA-F83AED99E7BD}" dt="2021-11-17T23:10:07.432" v="832" actId="26606"/>
          <ac:spMkLst>
            <pc:docMk/>
            <pc:sldMk cId="2898670543" sldId="308"/>
            <ac:spMk id="14" creationId="{811CBAFA-D7E0-40A7-BB94-2C05304B407B}"/>
          </ac:spMkLst>
        </pc:spChg>
        <pc:spChg chg="add del">
          <ac:chgData name="Ryan Garcia" userId="aa3c0bb15f2a9eb8" providerId="LiveId" clId="{A4950218-0416-4782-96AA-F83AED99E7BD}" dt="2021-11-17T23:10:07.432" v="832" actId="26606"/>
          <ac:spMkLst>
            <pc:docMk/>
            <pc:sldMk cId="2898670543" sldId="308"/>
            <ac:spMk id="19" creationId="{61B2A784-4501-42A8-86DF-DB27DE395089}"/>
          </ac:spMkLst>
        </pc:spChg>
        <pc:spChg chg="add del">
          <ac:chgData name="Ryan Garcia" userId="aa3c0bb15f2a9eb8" providerId="LiveId" clId="{A4950218-0416-4782-96AA-F83AED99E7BD}" dt="2021-11-17T23:10:07.432" v="832" actId="26606"/>
          <ac:spMkLst>
            <pc:docMk/>
            <pc:sldMk cId="2898670543" sldId="308"/>
            <ac:spMk id="21" creationId="{8A330AB8-A767-46C8-ABEF-2477854EF61D}"/>
          </ac:spMkLst>
        </pc:spChg>
        <pc:spChg chg="add del">
          <ac:chgData name="Ryan Garcia" userId="aa3c0bb15f2a9eb8" providerId="LiveId" clId="{A4950218-0416-4782-96AA-F83AED99E7BD}" dt="2021-11-17T23:10:07.432" v="832" actId="26606"/>
          <ac:spMkLst>
            <pc:docMk/>
            <pc:sldMk cId="2898670543" sldId="308"/>
            <ac:spMk id="23" creationId="{88E62604-C40E-4D56-9D66-FD94B0CA40CB}"/>
          </ac:spMkLst>
        </pc:spChg>
        <pc:picChg chg="add mod ord">
          <ac:chgData name="Ryan Garcia" userId="aa3c0bb15f2a9eb8" providerId="LiveId" clId="{A4950218-0416-4782-96AA-F83AED99E7BD}" dt="2021-11-17T23:16:53.407" v="1027" actId="14100"/>
          <ac:picMkLst>
            <pc:docMk/>
            <pc:sldMk cId="2898670543" sldId="308"/>
            <ac:picMk id="4" creationId="{640985A6-BCA1-419A-B787-B7185CA4AF6D}"/>
          </ac:picMkLst>
        </pc:picChg>
        <pc:picChg chg="add mod ord">
          <ac:chgData name="Ryan Garcia" userId="aa3c0bb15f2a9eb8" providerId="LiveId" clId="{A4950218-0416-4782-96AA-F83AED99E7BD}" dt="2021-11-17T23:17:01.041" v="1028" actId="14100"/>
          <ac:picMkLst>
            <pc:docMk/>
            <pc:sldMk cId="2898670543" sldId="308"/>
            <ac:picMk id="5" creationId="{EE4FA8AC-B013-4BAA-B772-7E8331991887}"/>
          </ac:picMkLst>
        </pc:picChg>
        <pc:cxnChg chg="add del">
          <ac:chgData name="Ryan Garcia" userId="aa3c0bb15f2a9eb8" providerId="LiveId" clId="{A4950218-0416-4782-96AA-F83AED99E7BD}" dt="2021-11-17T23:10:07.432" v="832" actId="26606"/>
          <ac:cxnSpMkLst>
            <pc:docMk/>
            <pc:sldMk cId="2898670543" sldId="308"/>
            <ac:cxnSpMk id="12" creationId="{740F83A4-FAC4-4867-95A5-BBFD280C7BF5}"/>
          </ac:cxnSpMkLst>
        </pc:cxnChg>
      </pc:sldChg>
      <pc:sldChg chg="addSp delSp modSp add mod modNotesTx">
        <pc:chgData name="Ryan Garcia" userId="aa3c0bb15f2a9eb8" providerId="LiveId" clId="{A4950218-0416-4782-96AA-F83AED99E7BD}" dt="2021-11-18T22:47:09.350" v="3898" actId="20577"/>
        <pc:sldMkLst>
          <pc:docMk/>
          <pc:sldMk cId="2855198746" sldId="309"/>
        </pc:sldMkLst>
        <pc:spChg chg="mod">
          <ac:chgData name="Ryan Garcia" userId="aa3c0bb15f2a9eb8" providerId="LiveId" clId="{A4950218-0416-4782-96AA-F83AED99E7BD}" dt="2021-11-17T23:10:58.591" v="878" actId="20577"/>
          <ac:spMkLst>
            <pc:docMk/>
            <pc:sldMk cId="2855198746" sldId="309"/>
            <ac:spMk id="2" creationId="{3C91E735-6593-41EC-BB3D-51DD9CADE4C7}"/>
          </ac:spMkLst>
        </pc:spChg>
        <pc:spChg chg="mod">
          <ac:chgData name="Ryan Garcia" userId="aa3c0bb15f2a9eb8" providerId="LiveId" clId="{A4950218-0416-4782-96AA-F83AED99E7BD}" dt="2021-11-18T22:47:09.350" v="3898" actId="20577"/>
          <ac:spMkLst>
            <pc:docMk/>
            <pc:sldMk cId="2855198746" sldId="309"/>
            <ac:spMk id="3" creationId="{20EC2774-2528-437B-9889-5F4DF459ECCA}"/>
          </ac:spMkLst>
        </pc:spChg>
        <pc:graphicFrameChg chg="add mod">
          <ac:chgData name="Ryan Garcia" userId="aa3c0bb15f2a9eb8" providerId="LiveId" clId="{A4950218-0416-4782-96AA-F83AED99E7BD}" dt="2021-11-17T23:15:47.785" v="1020"/>
          <ac:graphicFrameMkLst>
            <pc:docMk/>
            <pc:sldMk cId="2855198746" sldId="309"/>
            <ac:graphicFrameMk id="9" creationId="{FF4EDFB4-D17E-44EB-9A88-0C1B44E1C25A}"/>
          </ac:graphicFrameMkLst>
        </pc:graphicFrameChg>
        <pc:picChg chg="del">
          <ac:chgData name="Ryan Garcia" userId="aa3c0bb15f2a9eb8" providerId="LiveId" clId="{A4950218-0416-4782-96AA-F83AED99E7BD}" dt="2021-11-17T23:15:43.490" v="1018" actId="478"/>
          <ac:picMkLst>
            <pc:docMk/>
            <pc:sldMk cId="2855198746" sldId="309"/>
            <ac:picMk id="4" creationId="{640985A6-BCA1-419A-B787-B7185CA4AF6D}"/>
          </ac:picMkLst>
        </pc:picChg>
        <pc:picChg chg="del mod">
          <ac:chgData name="Ryan Garcia" userId="aa3c0bb15f2a9eb8" providerId="LiveId" clId="{A4950218-0416-4782-96AA-F83AED99E7BD}" dt="2021-11-17T23:17:31.239" v="1032" actId="478"/>
          <ac:picMkLst>
            <pc:docMk/>
            <pc:sldMk cId="2855198746" sldId="309"/>
            <ac:picMk id="5" creationId="{EE4FA8AC-B013-4BAA-B772-7E8331991887}"/>
          </ac:picMkLst>
        </pc:picChg>
        <pc:picChg chg="add mod">
          <ac:chgData name="Ryan Garcia" userId="aa3c0bb15f2a9eb8" providerId="LiveId" clId="{A4950218-0416-4782-96AA-F83AED99E7BD}" dt="2021-11-17T23:17:27.540" v="1031" actId="1076"/>
          <ac:picMkLst>
            <pc:docMk/>
            <pc:sldMk cId="2855198746" sldId="309"/>
            <ac:picMk id="6" creationId="{5516CA58-B1F5-4B66-83CF-86C961CDE4FE}"/>
          </ac:picMkLst>
        </pc:picChg>
        <pc:picChg chg="add mod">
          <ac:chgData name="Ryan Garcia" userId="aa3c0bb15f2a9eb8" providerId="LiveId" clId="{A4950218-0416-4782-96AA-F83AED99E7BD}" dt="2021-11-17T23:19:13.312" v="1092" actId="1076"/>
          <ac:picMkLst>
            <pc:docMk/>
            <pc:sldMk cId="2855198746" sldId="309"/>
            <ac:picMk id="7" creationId="{3E1FB3F2-26E5-45EB-ADA2-0240EECF5305}"/>
          </ac:picMkLst>
        </pc:picChg>
      </pc:sldChg>
      <pc:sldChg chg="addSp delSp modSp add mod modNotesTx">
        <pc:chgData name="Ryan Garcia" userId="aa3c0bb15f2a9eb8" providerId="LiveId" clId="{A4950218-0416-4782-96AA-F83AED99E7BD}" dt="2021-11-18T22:49:57.378" v="3900" actId="20577"/>
        <pc:sldMkLst>
          <pc:docMk/>
          <pc:sldMk cId="521063593" sldId="310"/>
        </pc:sldMkLst>
        <pc:spChg chg="mod">
          <ac:chgData name="Ryan Garcia" userId="aa3c0bb15f2a9eb8" providerId="LiveId" clId="{A4950218-0416-4782-96AA-F83AED99E7BD}" dt="2021-11-18T00:09:33.753" v="1197" actId="1076"/>
          <ac:spMkLst>
            <pc:docMk/>
            <pc:sldMk cId="521063593" sldId="310"/>
            <ac:spMk id="2" creationId="{3C91E735-6593-41EC-BB3D-51DD9CADE4C7}"/>
          </ac:spMkLst>
        </pc:spChg>
        <pc:spChg chg="mod">
          <ac:chgData name="Ryan Garcia" userId="aa3c0bb15f2a9eb8" providerId="LiveId" clId="{A4950218-0416-4782-96AA-F83AED99E7BD}" dt="2021-11-18T22:49:57.378" v="3900" actId="20577"/>
          <ac:spMkLst>
            <pc:docMk/>
            <pc:sldMk cId="521063593" sldId="310"/>
            <ac:spMk id="3" creationId="{20EC2774-2528-437B-9889-5F4DF459ECCA}"/>
          </ac:spMkLst>
        </pc:spChg>
        <pc:picChg chg="add mod">
          <ac:chgData name="Ryan Garcia" userId="aa3c0bb15f2a9eb8" providerId="LiveId" clId="{A4950218-0416-4782-96AA-F83AED99E7BD}" dt="2021-11-18T00:09:31.939" v="1196" actId="1076"/>
          <ac:picMkLst>
            <pc:docMk/>
            <pc:sldMk cId="521063593" sldId="310"/>
            <ac:picMk id="4" creationId="{61543FC0-FD96-45DB-954C-B30B8B0B6545}"/>
          </ac:picMkLst>
        </pc:picChg>
        <pc:picChg chg="add mod">
          <ac:chgData name="Ryan Garcia" userId="aa3c0bb15f2a9eb8" providerId="LiveId" clId="{A4950218-0416-4782-96AA-F83AED99E7BD}" dt="2021-11-18T00:11:08.242" v="1201" actId="1076"/>
          <ac:picMkLst>
            <pc:docMk/>
            <pc:sldMk cId="521063593" sldId="310"/>
            <ac:picMk id="5" creationId="{0D48507A-6A1E-4F3A-A604-3AD43C5937DC}"/>
          </ac:picMkLst>
        </pc:picChg>
        <pc:picChg chg="del">
          <ac:chgData name="Ryan Garcia" userId="aa3c0bb15f2a9eb8" providerId="LiveId" clId="{A4950218-0416-4782-96AA-F83AED99E7BD}" dt="2021-11-18T00:09:05.142" v="1193" actId="478"/>
          <ac:picMkLst>
            <pc:docMk/>
            <pc:sldMk cId="521063593" sldId="310"/>
            <ac:picMk id="6" creationId="{5516CA58-B1F5-4B66-83CF-86C961CDE4FE}"/>
          </ac:picMkLst>
        </pc:picChg>
        <pc:picChg chg="del">
          <ac:chgData name="Ryan Garcia" userId="aa3c0bb15f2a9eb8" providerId="LiveId" clId="{A4950218-0416-4782-96AA-F83AED99E7BD}" dt="2021-11-18T00:09:42.816" v="1198" actId="478"/>
          <ac:picMkLst>
            <pc:docMk/>
            <pc:sldMk cId="521063593" sldId="310"/>
            <ac:picMk id="7" creationId="{3E1FB3F2-26E5-45EB-ADA2-0240EECF5305}"/>
          </ac:picMkLst>
        </pc:picChg>
      </pc:sldChg>
      <pc:sldChg chg="addSp delSp modSp add mod modNotesTx">
        <pc:chgData name="Ryan Garcia" userId="aa3c0bb15f2a9eb8" providerId="LiveId" clId="{A4950218-0416-4782-96AA-F83AED99E7BD}" dt="2021-11-18T16:52:01.421" v="3814" actId="20577"/>
        <pc:sldMkLst>
          <pc:docMk/>
          <pc:sldMk cId="1931700225" sldId="311"/>
        </pc:sldMkLst>
        <pc:spChg chg="mod">
          <ac:chgData name="Ryan Garcia" userId="aa3c0bb15f2a9eb8" providerId="LiveId" clId="{A4950218-0416-4782-96AA-F83AED99E7BD}" dt="2021-11-18T00:15:00.806" v="1231" actId="20577"/>
          <ac:spMkLst>
            <pc:docMk/>
            <pc:sldMk cId="1931700225" sldId="311"/>
            <ac:spMk id="2" creationId="{3C91E735-6593-41EC-BB3D-51DD9CADE4C7}"/>
          </ac:spMkLst>
        </pc:spChg>
        <pc:spChg chg="mod">
          <ac:chgData name="Ryan Garcia" userId="aa3c0bb15f2a9eb8" providerId="LiveId" clId="{A4950218-0416-4782-96AA-F83AED99E7BD}" dt="2021-11-18T16:52:01.421" v="3814" actId="20577"/>
          <ac:spMkLst>
            <pc:docMk/>
            <pc:sldMk cId="1931700225" sldId="311"/>
            <ac:spMk id="3" creationId="{20EC2774-2528-437B-9889-5F4DF459ECCA}"/>
          </ac:spMkLst>
        </pc:spChg>
        <pc:picChg chg="del">
          <ac:chgData name="Ryan Garcia" userId="aa3c0bb15f2a9eb8" providerId="LiveId" clId="{A4950218-0416-4782-96AA-F83AED99E7BD}" dt="2021-11-18T00:17:42.275" v="1263" actId="478"/>
          <ac:picMkLst>
            <pc:docMk/>
            <pc:sldMk cId="1931700225" sldId="311"/>
            <ac:picMk id="4" creationId="{61543FC0-FD96-45DB-954C-B30B8B0B6545}"/>
          </ac:picMkLst>
        </pc:picChg>
        <pc:picChg chg="del">
          <ac:chgData name="Ryan Garcia" userId="aa3c0bb15f2a9eb8" providerId="LiveId" clId="{A4950218-0416-4782-96AA-F83AED99E7BD}" dt="2021-11-18T00:18:27.291" v="1267" actId="478"/>
          <ac:picMkLst>
            <pc:docMk/>
            <pc:sldMk cId="1931700225" sldId="311"/>
            <ac:picMk id="5" creationId="{0D48507A-6A1E-4F3A-A604-3AD43C5937DC}"/>
          </ac:picMkLst>
        </pc:picChg>
        <pc:picChg chg="add mod">
          <ac:chgData name="Ryan Garcia" userId="aa3c0bb15f2a9eb8" providerId="LiveId" clId="{A4950218-0416-4782-96AA-F83AED99E7BD}" dt="2021-11-18T00:18:06.734" v="1266" actId="1076"/>
          <ac:picMkLst>
            <pc:docMk/>
            <pc:sldMk cId="1931700225" sldId="311"/>
            <ac:picMk id="6" creationId="{AAF90AB8-4012-4766-B239-24C71DEA73BA}"/>
          </ac:picMkLst>
        </pc:picChg>
        <pc:picChg chg="add mod">
          <ac:chgData name="Ryan Garcia" userId="aa3c0bb15f2a9eb8" providerId="LiveId" clId="{A4950218-0416-4782-96AA-F83AED99E7BD}" dt="2021-11-18T00:22:04.064" v="1316" actId="1076"/>
          <ac:picMkLst>
            <pc:docMk/>
            <pc:sldMk cId="1931700225" sldId="311"/>
            <ac:picMk id="7" creationId="{A4958CC9-7AD4-4EA9-844D-40E9C002B752}"/>
          </ac:picMkLst>
        </pc:picChg>
      </pc:sldChg>
      <pc:sldChg chg="addSp delSp modSp add mod">
        <pc:chgData name="Ryan Garcia" userId="aa3c0bb15f2a9eb8" providerId="LiveId" clId="{A4950218-0416-4782-96AA-F83AED99E7BD}" dt="2021-11-18T16:52:38.165" v="3819" actId="20577"/>
        <pc:sldMkLst>
          <pc:docMk/>
          <pc:sldMk cId="1784153960" sldId="312"/>
        </pc:sldMkLst>
        <pc:spChg chg="mod">
          <ac:chgData name="Ryan Garcia" userId="aa3c0bb15f2a9eb8" providerId="LiveId" clId="{A4950218-0416-4782-96AA-F83AED99E7BD}" dt="2021-11-18T00:23:53.720" v="1337" actId="20577"/>
          <ac:spMkLst>
            <pc:docMk/>
            <pc:sldMk cId="1784153960" sldId="312"/>
            <ac:spMk id="2" creationId="{3C91E735-6593-41EC-BB3D-51DD9CADE4C7}"/>
          </ac:spMkLst>
        </pc:spChg>
        <pc:spChg chg="mod">
          <ac:chgData name="Ryan Garcia" userId="aa3c0bb15f2a9eb8" providerId="LiveId" clId="{A4950218-0416-4782-96AA-F83AED99E7BD}" dt="2021-11-18T16:52:38.165" v="3819" actId="20577"/>
          <ac:spMkLst>
            <pc:docMk/>
            <pc:sldMk cId="1784153960" sldId="312"/>
            <ac:spMk id="3" creationId="{20EC2774-2528-437B-9889-5F4DF459ECCA}"/>
          </ac:spMkLst>
        </pc:spChg>
        <pc:picChg chg="add mod">
          <ac:chgData name="Ryan Garcia" userId="aa3c0bb15f2a9eb8" providerId="LiveId" clId="{A4950218-0416-4782-96AA-F83AED99E7BD}" dt="2021-11-18T00:49:56.233" v="1684" actId="1076"/>
          <ac:picMkLst>
            <pc:docMk/>
            <pc:sldMk cId="1784153960" sldId="312"/>
            <ac:picMk id="4" creationId="{B4B34217-1FE8-498C-A77B-83BC72398FB9}"/>
          </ac:picMkLst>
        </pc:picChg>
        <pc:picChg chg="add mod">
          <ac:chgData name="Ryan Garcia" userId="aa3c0bb15f2a9eb8" providerId="LiveId" clId="{A4950218-0416-4782-96AA-F83AED99E7BD}" dt="2021-11-18T00:50:44.115" v="1688" actId="1076"/>
          <ac:picMkLst>
            <pc:docMk/>
            <pc:sldMk cId="1784153960" sldId="312"/>
            <ac:picMk id="5" creationId="{5F0E2BFC-E191-4899-BCE2-C8744A721FA6}"/>
          </ac:picMkLst>
        </pc:picChg>
        <pc:picChg chg="del">
          <ac:chgData name="Ryan Garcia" userId="aa3c0bb15f2a9eb8" providerId="LiveId" clId="{A4950218-0416-4782-96AA-F83AED99E7BD}" dt="2021-11-18T00:49:33.840" v="1681" actId="478"/>
          <ac:picMkLst>
            <pc:docMk/>
            <pc:sldMk cId="1784153960" sldId="312"/>
            <ac:picMk id="6" creationId="{AAF90AB8-4012-4766-B239-24C71DEA73BA}"/>
          </ac:picMkLst>
        </pc:picChg>
        <pc:picChg chg="del">
          <ac:chgData name="Ryan Garcia" userId="aa3c0bb15f2a9eb8" providerId="LiveId" clId="{A4950218-0416-4782-96AA-F83AED99E7BD}" dt="2021-11-18T00:49:58.990" v="1685" actId="478"/>
          <ac:picMkLst>
            <pc:docMk/>
            <pc:sldMk cId="1784153960" sldId="312"/>
            <ac:picMk id="7" creationId="{A4958CC9-7AD4-4EA9-844D-40E9C002B752}"/>
          </ac:picMkLst>
        </pc:picChg>
      </pc:sldChg>
      <pc:sldChg chg="addSp delSp modSp add mod modNotesTx">
        <pc:chgData name="Ryan Garcia" userId="aa3c0bb15f2a9eb8" providerId="LiveId" clId="{A4950218-0416-4782-96AA-F83AED99E7BD}" dt="2021-11-18T16:53:38.870" v="3824" actId="27636"/>
        <pc:sldMkLst>
          <pc:docMk/>
          <pc:sldMk cId="1933206324" sldId="313"/>
        </pc:sldMkLst>
        <pc:spChg chg="mod">
          <ac:chgData name="Ryan Garcia" userId="aa3c0bb15f2a9eb8" providerId="LiveId" clId="{A4950218-0416-4782-96AA-F83AED99E7BD}" dt="2021-11-18T00:52:24.178" v="1732" actId="20577"/>
          <ac:spMkLst>
            <pc:docMk/>
            <pc:sldMk cId="1933206324" sldId="313"/>
            <ac:spMk id="2" creationId="{3C91E735-6593-41EC-BB3D-51DD9CADE4C7}"/>
          </ac:spMkLst>
        </pc:spChg>
        <pc:spChg chg="mod">
          <ac:chgData name="Ryan Garcia" userId="aa3c0bb15f2a9eb8" providerId="LiveId" clId="{A4950218-0416-4782-96AA-F83AED99E7BD}" dt="2021-11-18T16:53:38.870" v="3824" actId="27636"/>
          <ac:spMkLst>
            <pc:docMk/>
            <pc:sldMk cId="1933206324" sldId="313"/>
            <ac:spMk id="3" creationId="{20EC2774-2528-437B-9889-5F4DF459ECCA}"/>
          </ac:spMkLst>
        </pc:spChg>
        <pc:picChg chg="del">
          <ac:chgData name="Ryan Garcia" userId="aa3c0bb15f2a9eb8" providerId="LiveId" clId="{A4950218-0416-4782-96AA-F83AED99E7BD}" dt="2021-11-18T00:56:52.805" v="1783" actId="478"/>
          <ac:picMkLst>
            <pc:docMk/>
            <pc:sldMk cId="1933206324" sldId="313"/>
            <ac:picMk id="4" creationId="{B4B34217-1FE8-498C-A77B-83BC72398FB9}"/>
          </ac:picMkLst>
        </pc:picChg>
        <pc:picChg chg="del">
          <ac:chgData name="Ryan Garcia" userId="aa3c0bb15f2a9eb8" providerId="LiveId" clId="{A4950218-0416-4782-96AA-F83AED99E7BD}" dt="2021-11-18T01:02:04.020" v="1845" actId="478"/>
          <ac:picMkLst>
            <pc:docMk/>
            <pc:sldMk cId="1933206324" sldId="313"/>
            <ac:picMk id="5" creationId="{5F0E2BFC-E191-4899-BCE2-C8744A721FA6}"/>
          </ac:picMkLst>
        </pc:picChg>
        <pc:picChg chg="add mod">
          <ac:chgData name="Ryan Garcia" userId="aa3c0bb15f2a9eb8" providerId="LiveId" clId="{A4950218-0416-4782-96AA-F83AED99E7BD}" dt="2021-11-18T00:57:27.699" v="1786" actId="1076"/>
          <ac:picMkLst>
            <pc:docMk/>
            <pc:sldMk cId="1933206324" sldId="313"/>
            <ac:picMk id="6" creationId="{348384A5-3E13-4C9F-930E-D7AC98BFB9F1}"/>
          </ac:picMkLst>
        </pc:picChg>
        <pc:picChg chg="add mod">
          <ac:chgData name="Ryan Garcia" userId="aa3c0bb15f2a9eb8" providerId="LiveId" clId="{A4950218-0416-4782-96AA-F83AED99E7BD}" dt="2021-11-18T01:02:21.497" v="1848" actId="1076"/>
          <ac:picMkLst>
            <pc:docMk/>
            <pc:sldMk cId="1933206324" sldId="313"/>
            <ac:picMk id="7" creationId="{CB242D1B-CDB4-4650-95A5-B522E281ADC0}"/>
          </ac:picMkLst>
        </pc:picChg>
      </pc:sldChg>
      <pc:sldChg chg="addSp delSp modSp add mod modNotesTx">
        <pc:chgData name="Ryan Garcia" userId="aa3c0bb15f2a9eb8" providerId="LiveId" clId="{A4950218-0416-4782-96AA-F83AED99E7BD}" dt="2021-11-18T16:53:58.753" v="3825" actId="20577"/>
        <pc:sldMkLst>
          <pc:docMk/>
          <pc:sldMk cId="754045259" sldId="314"/>
        </pc:sldMkLst>
        <pc:spChg chg="mod">
          <ac:chgData name="Ryan Garcia" userId="aa3c0bb15f2a9eb8" providerId="LiveId" clId="{A4950218-0416-4782-96AA-F83AED99E7BD}" dt="2021-11-18T01:05:14.936" v="1890" actId="20577"/>
          <ac:spMkLst>
            <pc:docMk/>
            <pc:sldMk cId="754045259" sldId="314"/>
            <ac:spMk id="2" creationId="{3C91E735-6593-41EC-BB3D-51DD9CADE4C7}"/>
          </ac:spMkLst>
        </pc:spChg>
        <pc:spChg chg="mod">
          <ac:chgData name="Ryan Garcia" userId="aa3c0bb15f2a9eb8" providerId="LiveId" clId="{A4950218-0416-4782-96AA-F83AED99E7BD}" dt="2021-11-18T16:53:58.753" v="3825" actId="20577"/>
          <ac:spMkLst>
            <pc:docMk/>
            <pc:sldMk cId="754045259" sldId="314"/>
            <ac:spMk id="3" creationId="{20EC2774-2528-437B-9889-5F4DF459ECCA}"/>
          </ac:spMkLst>
        </pc:spChg>
        <pc:picChg chg="add mod">
          <ac:chgData name="Ryan Garcia" userId="aa3c0bb15f2a9eb8" providerId="LiveId" clId="{A4950218-0416-4782-96AA-F83AED99E7BD}" dt="2021-11-18T06:07:56.969" v="3621" actId="1076"/>
          <ac:picMkLst>
            <pc:docMk/>
            <pc:sldMk cId="754045259" sldId="314"/>
            <ac:picMk id="4" creationId="{7C02AB07-26A6-4CBC-A8F0-48CEACE4FDC1}"/>
          </ac:picMkLst>
        </pc:picChg>
        <pc:picChg chg="add mod">
          <ac:chgData name="Ryan Garcia" userId="aa3c0bb15f2a9eb8" providerId="LiveId" clId="{A4950218-0416-4782-96AA-F83AED99E7BD}" dt="2021-11-18T06:08:49.141" v="3625" actId="1076"/>
          <ac:picMkLst>
            <pc:docMk/>
            <pc:sldMk cId="754045259" sldId="314"/>
            <ac:picMk id="5" creationId="{01617AF9-C3D8-40B7-94B9-A18A4A3590EA}"/>
          </ac:picMkLst>
        </pc:picChg>
        <pc:picChg chg="del">
          <ac:chgData name="Ryan Garcia" userId="aa3c0bb15f2a9eb8" providerId="LiveId" clId="{A4950218-0416-4782-96AA-F83AED99E7BD}" dt="2021-11-18T06:07:09.688" v="3617" actId="478"/>
          <ac:picMkLst>
            <pc:docMk/>
            <pc:sldMk cId="754045259" sldId="314"/>
            <ac:picMk id="6" creationId="{348384A5-3E13-4C9F-930E-D7AC98BFB9F1}"/>
          </ac:picMkLst>
        </pc:picChg>
        <pc:picChg chg="del">
          <ac:chgData name="Ryan Garcia" userId="aa3c0bb15f2a9eb8" providerId="LiveId" clId="{A4950218-0416-4782-96AA-F83AED99E7BD}" dt="2021-11-18T06:07:59.970" v="3622" actId="478"/>
          <ac:picMkLst>
            <pc:docMk/>
            <pc:sldMk cId="754045259" sldId="314"/>
            <ac:picMk id="7" creationId="{CB242D1B-CDB4-4650-95A5-B522E281ADC0}"/>
          </ac:picMkLst>
        </pc:picChg>
      </pc:sldChg>
      <pc:sldChg chg="addSp delSp modSp add mod modNotesTx">
        <pc:chgData name="Ryan Garcia" userId="aa3c0bb15f2a9eb8" providerId="LiveId" clId="{A4950218-0416-4782-96AA-F83AED99E7BD}" dt="2021-11-18T16:59:05.023" v="3828" actId="20577"/>
        <pc:sldMkLst>
          <pc:docMk/>
          <pc:sldMk cId="2131555459" sldId="315"/>
        </pc:sldMkLst>
        <pc:spChg chg="mod">
          <ac:chgData name="Ryan Garcia" userId="aa3c0bb15f2a9eb8" providerId="LiveId" clId="{A4950218-0416-4782-96AA-F83AED99E7BD}" dt="2021-11-18T01:09:41.891" v="2049" actId="20577"/>
          <ac:spMkLst>
            <pc:docMk/>
            <pc:sldMk cId="2131555459" sldId="315"/>
            <ac:spMk id="2" creationId="{3C91E735-6593-41EC-BB3D-51DD9CADE4C7}"/>
          </ac:spMkLst>
        </pc:spChg>
        <pc:spChg chg="mod">
          <ac:chgData name="Ryan Garcia" userId="aa3c0bb15f2a9eb8" providerId="LiveId" clId="{A4950218-0416-4782-96AA-F83AED99E7BD}" dt="2021-11-18T16:59:05.023" v="3828" actId="20577"/>
          <ac:spMkLst>
            <pc:docMk/>
            <pc:sldMk cId="2131555459" sldId="315"/>
            <ac:spMk id="3" creationId="{20EC2774-2528-437B-9889-5F4DF459ECCA}"/>
          </ac:spMkLst>
        </pc:spChg>
        <pc:picChg chg="add mod">
          <ac:chgData name="Ryan Garcia" userId="aa3c0bb15f2a9eb8" providerId="LiveId" clId="{A4950218-0416-4782-96AA-F83AED99E7BD}" dt="2021-11-18T01:12:26.749" v="2174" actId="1076"/>
          <ac:picMkLst>
            <pc:docMk/>
            <pc:sldMk cId="2131555459" sldId="315"/>
            <ac:picMk id="4" creationId="{8E648683-EE44-4D6F-8EBB-E32D403CC786}"/>
          </ac:picMkLst>
        </pc:picChg>
        <pc:picChg chg="add mod">
          <ac:chgData name="Ryan Garcia" userId="aa3c0bb15f2a9eb8" providerId="LiveId" clId="{A4950218-0416-4782-96AA-F83AED99E7BD}" dt="2021-11-18T01:13:16.193" v="2178" actId="1076"/>
          <ac:picMkLst>
            <pc:docMk/>
            <pc:sldMk cId="2131555459" sldId="315"/>
            <ac:picMk id="5" creationId="{8FFFFD06-6564-4285-8DAD-EFB833D3F38D}"/>
          </ac:picMkLst>
        </pc:picChg>
        <pc:picChg chg="del">
          <ac:chgData name="Ryan Garcia" userId="aa3c0bb15f2a9eb8" providerId="LiveId" clId="{A4950218-0416-4782-96AA-F83AED99E7BD}" dt="2021-11-18T01:12:08.707" v="2171" actId="478"/>
          <ac:picMkLst>
            <pc:docMk/>
            <pc:sldMk cId="2131555459" sldId="315"/>
            <ac:picMk id="6" creationId="{348384A5-3E13-4C9F-930E-D7AC98BFB9F1}"/>
          </ac:picMkLst>
        </pc:picChg>
        <pc:picChg chg="del">
          <ac:chgData name="Ryan Garcia" userId="aa3c0bb15f2a9eb8" providerId="LiveId" clId="{A4950218-0416-4782-96AA-F83AED99E7BD}" dt="2021-11-18T01:12:28.863" v="2175" actId="478"/>
          <ac:picMkLst>
            <pc:docMk/>
            <pc:sldMk cId="2131555459" sldId="315"/>
            <ac:picMk id="7" creationId="{CB242D1B-CDB4-4650-95A5-B522E281ADC0}"/>
          </ac:picMkLst>
        </pc:picChg>
      </pc:sldChg>
      <pc:sldChg chg="add del">
        <pc:chgData name="Ryan Garcia" userId="aa3c0bb15f2a9eb8" providerId="LiveId" clId="{A4950218-0416-4782-96AA-F83AED99E7BD}" dt="2021-11-18T04:17:31.343" v="2183" actId="47"/>
        <pc:sldMkLst>
          <pc:docMk/>
          <pc:sldMk cId="1714461955" sldId="316"/>
        </pc:sldMkLst>
      </pc:sldChg>
      <pc:sldChg chg="modSp add mod ord modNotesTx">
        <pc:chgData name="Ryan Garcia" userId="aa3c0bb15f2a9eb8" providerId="LiveId" clId="{A4950218-0416-4782-96AA-F83AED99E7BD}" dt="2021-12-01T03:37:46.663" v="3946" actId="20577"/>
        <pc:sldMkLst>
          <pc:docMk/>
          <pc:sldMk cId="3895294009" sldId="317"/>
        </pc:sldMkLst>
        <pc:spChg chg="mod">
          <ac:chgData name="Ryan Garcia" userId="aa3c0bb15f2a9eb8" providerId="LiveId" clId="{A4950218-0416-4782-96AA-F83AED99E7BD}" dt="2021-11-18T04:17:42.947" v="2214" actId="20577"/>
          <ac:spMkLst>
            <pc:docMk/>
            <pc:sldMk cId="3895294009" sldId="317"/>
            <ac:spMk id="2" creationId="{75AC86D3-8FD1-4F47-A319-7D0542E48B2F}"/>
          </ac:spMkLst>
        </pc:spChg>
        <pc:spChg chg="mod">
          <ac:chgData name="Ryan Garcia" userId="aa3c0bb15f2a9eb8" providerId="LiveId" clId="{A4950218-0416-4782-96AA-F83AED99E7BD}" dt="2021-12-01T03:37:46.663" v="3946" actId="20577"/>
          <ac:spMkLst>
            <pc:docMk/>
            <pc:sldMk cId="3895294009" sldId="317"/>
            <ac:spMk id="5" creationId="{23A8CF8D-54D0-40B6-8AD2-01B0EBE8A3B2}"/>
          </ac:spMkLst>
        </pc:spChg>
      </pc:sldChg>
      <pc:sldChg chg="new del">
        <pc:chgData name="Ryan Garcia" userId="aa3c0bb15f2a9eb8" providerId="LiveId" clId="{A4950218-0416-4782-96AA-F83AED99E7BD}" dt="2021-11-18T22:44:16.645" v="3885" actId="680"/>
        <pc:sldMkLst>
          <pc:docMk/>
          <pc:sldMk cId="3689642890" sldId="318"/>
        </pc:sldMkLst>
      </pc:sldChg>
    </pc:docChg>
  </pc:docChgLst>
  <pc:docChgLst>
    <pc:chgData name="Ryan Garcia" userId="aa3c0bb15f2a9eb8" providerId="LiveId" clId="{3AA165DA-E34B-48D3-A5D4-5CFD57DF8DF8}"/>
    <pc:docChg chg="undo redo custSel addSld delSld modSld">
      <pc:chgData name="Ryan Garcia" userId="aa3c0bb15f2a9eb8" providerId="LiveId" clId="{3AA165DA-E34B-48D3-A5D4-5CFD57DF8DF8}" dt="2022-01-31T21:38:42.443" v="6143" actId="20577"/>
      <pc:docMkLst>
        <pc:docMk/>
      </pc:docMkLst>
      <pc:sldChg chg="addSp delSp modSp mod addAnim delAnim setClrOvrMap">
        <pc:chgData name="Ryan Garcia" userId="aa3c0bb15f2a9eb8" providerId="LiveId" clId="{3AA165DA-E34B-48D3-A5D4-5CFD57DF8DF8}" dt="2022-01-20T17:58:53.864" v="5430" actId="14826"/>
        <pc:sldMkLst>
          <pc:docMk/>
          <pc:sldMk cId="193143965" sldId="298"/>
        </pc:sldMkLst>
        <pc:spChg chg="mod">
          <ac:chgData name="Ryan Garcia" userId="aa3c0bb15f2a9eb8" providerId="LiveId" clId="{3AA165DA-E34B-48D3-A5D4-5CFD57DF8DF8}" dt="2022-01-19T20:04:10.202" v="2232" actId="26606"/>
          <ac:spMkLst>
            <pc:docMk/>
            <pc:sldMk cId="193143965" sldId="298"/>
            <ac:spMk id="2" creationId="{9AB2EA78-AEB3-469B-9025-3B17201A457B}"/>
          </ac:spMkLst>
        </pc:spChg>
        <pc:spChg chg="mod">
          <ac:chgData name="Ryan Garcia" userId="aa3c0bb15f2a9eb8" providerId="LiveId" clId="{3AA165DA-E34B-48D3-A5D4-5CFD57DF8DF8}" dt="2022-01-19T20:04:10.202" v="2232" actId="26606"/>
          <ac:spMkLst>
            <pc:docMk/>
            <pc:sldMk cId="193143965" sldId="298"/>
            <ac:spMk id="3" creationId="{255E1F2F-E259-4EA8-9FFD-3A10AF541859}"/>
          </ac:spMkLst>
        </pc:spChg>
        <pc:spChg chg="add del mod">
          <ac:chgData name="Ryan Garcia" userId="aa3c0bb15f2a9eb8" providerId="LiveId" clId="{3AA165DA-E34B-48D3-A5D4-5CFD57DF8DF8}" dt="2022-01-06T16:08:30.846" v="85" actId="14826"/>
          <ac:spMkLst>
            <pc:docMk/>
            <pc:sldMk cId="193143965" sldId="298"/>
            <ac:spMk id="5" creationId="{801B769D-E7C3-4CB0-8CD7-18B3B9E6A5CF}"/>
          </ac:spMkLst>
        </pc:spChg>
        <pc:spChg chg="add del">
          <ac:chgData name="Ryan Garcia" userId="aa3c0bb15f2a9eb8" providerId="LiveId" clId="{3AA165DA-E34B-48D3-A5D4-5CFD57DF8DF8}" dt="2022-01-06T15:54:09.031" v="84" actId="26606"/>
          <ac:spMkLst>
            <pc:docMk/>
            <pc:sldMk cId="193143965" sldId="298"/>
            <ac:spMk id="33" creationId="{2FDF0794-1B86-42B2-B8C7-F60123E638ED}"/>
          </ac:spMkLst>
        </pc:spChg>
        <pc:spChg chg="add del">
          <ac:chgData name="Ryan Garcia" userId="aa3c0bb15f2a9eb8" providerId="LiveId" clId="{3AA165DA-E34B-48D3-A5D4-5CFD57DF8DF8}" dt="2022-01-06T15:54:09.031" v="84" actId="26606"/>
          <ac:spMkLst>
            <pc:docMk/>
            <pc:sldMk cId="193143965" sldId="298"/>
            <ac:spMk id="35" creationId="{C5373426-E26E-431D-959C-5DB96C0B6208}"/>
          </ac:spMkLst>
        </pc:spChg>
        <pc:spChg chg="add del">
          <ac:chgData name="Ryan Garcia" userId="aa3c0bb15f2a9eb8" providerId="LiveId" clId="{3AA165DA-E34B-48D3-A5D4-5CFD57DF8DF8}" dt="2022-01-06T15:54:09.031" v="84" actId="26606"/>
          <ac:spMkLst>
            <pc:docMk/>
            <pc:sldMk cId="193143965" sldId="298"/>
            <ac:spMk id="39" creationId="{EDC90921-9082-491B-940E-827D679F3478}"/>
          </ac:spMkLst>
        </pc:spChg>
        <pc:spChg chg="add del">
          <ac:chgData name="Ryan Garcia" userId="aa3c0bb15f2a9eb8" providerId="LiveId" clId="{3AA165DA-E34B-48D3-A5D4-5CFD57DF8DF8}" dt="2022-01-06T15:51:15.705" v="79" actId="26606"/>
          <ac:spMkLst>
            <pc:docMk/>
            <pc:sldMk cId="193143965" sldId="298"/>
            <ac:spMk id="44" creationId="{2FDF0794-1B86-42B2-B8C7-F60123E638ED}"/>
          </ac:spMkLst>
        </pc:spChg>
        <pc:spChg chg="add del">
          <ac:chgData name="Ryan Garcia" userId="aa3c0bb15f2a9eb8" providerId="LiveId" clId="{3AA165DA-E34B-48D3-A5D4-5CFD57DF8DF8}" dt="2022-01-06T15:51:15.705" v="79" actId="26606"/>
          <ac:spMkLst>
            <pc:docMk/>
            <pc:sldMk cId="193143965" sldId="298"/>
            <ac:spMk id="46" creationId="{EEFC1EB0-DB92-4E98-B3A9-0CD6FA5A8B62}"/>
          </ac:spMkLst>
        </pc:spChg>
        <pc:spChg chg="add del">
          <ac:chgData name="Ryan Garcia" userId="aa3c0bb15f2a9eb8" providerId="LiveId" clId="{3AA165DA-E34B-48D3-A5D4-5CFD57DF8DF8}" dt="2022-01-06T15:51:24.606" v="81" actId="26606"/>
          <ac:spMkLst>
            <pc:docMk/>
            <pc:sldMk cId="193143965" sldId="298"/>
            <ac:spMk id="50" creationId="{E75F8FC7-2268-462F-AFF6-A4A975C3444E}"/>
          </ac:spMkLst>
        </pc:spChg>
        <pc:spChg chg="add del">
          <ac:chgData name="Ryan Garcia" userId="aa3c0bb15f2a9eb8" providerId="LiveId" clId="{3AA165DA-E34B-48D3-A5D4-5CFD57DF8DF8}" dt="2022-01-06T15:51:24.606" v="81" actId="26606"/>
          <ac:spMkLst>
            <pc:docMk/>
            <pc:sldMk cId="193143965" sldId="298"/>
            <ac:spMk id="52" creationId="{7EE051E9-6C07-4FBB-B4F7-EDF8DDEAA6DA}"/>
          </ac:spMkLst>
        </pc:spChg>
        <pc:spChg chg="add del">
          <ac:chgData name="Ryan Garcia" userId="aa3c0bb15f2a9eb8" providerId="LiveId" clId="{3AA165DA-E34B-48D3-A5D4-5CFD57DF8DF8}" dt="2022-01-06T15:54:09.020" v="83" actId="26606"/>
          <ac:spMkLst>
            <pc:docMk/>
            <pc:sldMk cId="193143965" sldId="298"/>
            <ac:spMk id="54" creationId="{33428ACC-71EC-4171-9527-10983BA6B41D}"/>
          </ac:spMkLst>
        </pc:spChg>
        <pc:spChg chg="add del">
          <ac:chgData name="Ryan Garcia" userId="aa3c0bb15f2a9eb8" providerId="LiveId" clId="{3AA165DA-E34B-48D3-A5D4-5CFD57DF8DF8}" dt="2022-01-06T15:54:09.020" v="83" actId="26606"/>
          <ac:spMkLst>
            <pc:docMk/>
            <pc:sldMk cId="193143965" sldId="298"/>
            <ac:spMk id="56" creationId="{8D4480B4-953D-41FA-9052-09AB3A026947}"/>
          </ac:spMkLst>
        </pc:spChg>
        <pc:spChg chg="add del">
          <ac:chgData name="Ryan Garcia" userId="aa3c0bb15f2a9eb8" providerId="LiveId" clId="{3AA165DA-E34B-48D3-A5D4-5CFD57DF8DF8}" dt="2022-01-06T16:08:48.017" v="98" actId="26606"/>
          <ac:spMkLst>
            <pc:docMk/>
            <pc:sldMk cId="193143965" sldId="298"/>
            <ac:spMk id="58" creationId="{2FDF0794-1B86-42B2-B8C7-F60123E638ED}"/>
          </ac:spMkLst>
        </pc:spChg>
        <pc:spChg chg="add del">
          <ac:chgData name="Ryan Garcia" userId="aa3c0bb15f2a9eb8" providerId="LiveId" clId="{3AA165DA-E34B-48D3-A5D4-5CFD57DF8DF8}" dt="2022-01-06T16:08:48.017" v="98" actId="26606"/>
          <ac:spMkLst>
            <pc:docMk/>
            <pc:sldMk cId="193143965" sldId="298"/>
            <ac:spMk id="59" creationId="{EEFC1EB0-DB92-4E98-B3A9-0CD6FA5A8B62}"/>
          </ac:spMkLst>
        </pc:spChg>
        <pc:spChg chg="add del">
          <ac:chgData name="Ryan Garcia" userId="aa3c0bb15f2a9eb8" providerId="LiveId" clId="{3AA165DA-E34B-48D3-A5D4-5CFD57DF8DF8}" dt="2022-01-06T16:08:41.505" v="89" actId="26606"/>
          <ac:spMkLst>
            <pc:docMk/>
            <pc:sldMk cId="193143965" sldId="298"/>
            <ac:spMk id="65" creationId="{6482F060-A4AF-4E0B-B364-7C6BA4AE9C03}"/>
          </ac:spMkLst>
        </pc:spChg>
        <pc:spChg chg="add del">
          <ac:chgData name="Ryan Garcia" userId="aa3c0bb15f2a9eb8" providerId="LiveId" clId="{3AA165DA-E34B-48D3-A5D4-5CFD57DF8DF8}" dt="2022-01-06T16:08:43.012" v="93" actId="26606"/>
          <ac:spMkLst>
            <pc:docMk/>
            <pc:sldMk cId="193143965" sldId="298"/>
            <ac:spMk id="69" creationId="{DFD57664-637D-40CA-83F2-B729A932BD31}"/>
          </ac:spMkLst>
        </pc:spChg>
        <pc:spChg chg="add del">
          <ac:chgData name="Ryan Garcia" userId="aa3c0bb15f2a9eb8" providerId="LiveId" clId="{3AA165DA-E34B-48D3-A5D4-5CFD57DF8DF8}" dt="2022-01-06T16:08:44.047" v="95" actId="26606"/>
          <ac:spMkLst>
            <pc:docMk/>
            <pc:sldMk cId="193143965" sldId="298"/>
            <ac:spMk id="71" creationId="{E239D8CC-16F4-4B2B-80F0-203C56D0D2DE}"/>
          </ac:spMkLst>
        </pc:spChg>
        <pc:spChg chg="add del">
          <ac:chgData name="Ryan Garcia" userId="aa3c0bb15f2a9eb8" providerId="LiveId" clId="{3AA165DA-E34B-48D3-A5D4-5CFD57DF8DF8}" dt="2022-01-06T16:08:44.047" v="95" actId="26606"/>
          <ac:spMkLst>
            <pc:docMk/>
            <pc:sldMk cId="193143965" sldId="298"/>
            <ac:spMk id="72" creationId="{2FDF0794-1B86-42B2-B8C7-F60123E638ED}"/>
          </ac:spMkLst>
        </pc:spChg>
        <pc:spChg chg="add del">
          <ac:chgData name="Ryan Garcia" userId="aa3c0bb15f2a9eb8" providerId="LiveId" clId="{3AA165DA-E34B-48D3-A5D4-5CFD57DF8DF8}" dt="2022-01-06T16:08:44.047" v="95" actId="26606"/>
          <ac:spMkLst>
            <pc:docMk/>
            <pc:sldMk cId="193143965" sldId="298"/>
            <ac:spMk id="73" creationId="{C5373426-E26E-431D-959C-5DB96C0B6208}"/>
          </ac:spMkLst>
        </pc:spChg>
        <pc:spChg chg="add del">
          <ac:chgData name="Ryan Garcia" userId="aa3c0bb15f2a9eb8" providerId="LiveId" clId="{3AA165DA-E34B-48D3-A5D4-5CFD57DF8DF8}" dt="2022-01-06T16:08:48.008" v="97" actId="26606"/>
          <ac:spMkLst>
            <pc:docMk/>
            <pc:sldMk cId="193143965" sldId="298"/>
            <ac:spMk id="76" creationId="{0B4FB531-34DA-4777-9BD5-5B885DC38198}"/>
          </ac:spMkLst>
        </pc:spChg>
        <pc:spChg chg="add del">
          <ac:chgData name="Ryan Garcia" userId="aa3c0bb15f2a9eb8" providerId="LiveId" clId="{3AA165DA-E34B-48D3-A5D4-5CFD57DF8DF8}" dt="2022-01-06T16:12:57.541" v="118" actId="26606"/>
          <ac:spMkLst>
            <pc:docMk/>
            <pc:sldMk cId="193143965" sldId="298"/>
            <ac:spMk id="79" creationId="{33428ACC-71EC-4171-9527-10983BA6B41D}"/>
          </ac:spMkLst>
        </pc:spChg>
        <pc:spChg chg="add del">
          <ac:chgData name="Ryan Garcia" userId="aa3c0bb15f2a9eb8" providerId="LiveId" clId="{3AA165DA-E34B-48D3-A5D4-5CFD57DF8DF8}" dt="2022-01-06T16:12:57.541" v="118" actId="26606"/>
          <ac:spMkLst>
            <pc:docMk/>
            <pc:sldMk cId="193143965" sldId="298"/>
            <ac:spMk id="81" creationId="{8D4480B4-953D-41FA-9052-09AB3A026947}"/>
          </ac:spMkLst>
        </pc:spChg>
        <pc:spChg chg="add del">
          <ac:chgData name="Ryan Garcia" userId="aa3c0bb15f2a9eb8" providerId="LiveId" clId="{3AA165DA-E34B-48D3-A5D4-5CFD57DF8DF8}" dt="2022-01-06T16:12:10.927" v="101" actId="26606"/>
          <ac:spMkLst>
            <pc:docMk/>
            <pc:sldMk cId="193143965" sldId="298"/>
            <ac:spMk id="86" creationId="{33428ACC-71EC-4171-9527-10983BA6B41D}"/>
          </ac:spMkLst>
        </pc:spChg>
        <pc:spChg chg="add del">
          <ac:chgData name="Ryan Garcia" userId="aa3c0bb15f2a9eb8" providerId="LiveId" clId="{3AA165DA-E34B-48D3-A5D4-5CFD57DF8DF8}" dt="2022-01-06T16:12:10.927" v="101" actId="26606"/>
          <ac:spMkLst>
            <pc:docMk/>
            <pc:sldMk cId="193143965" sldId="298"/>
            <ac:spMk id="90" creationId="{8D4480B4-953D-41FA-9052-09AB3A026947}"/>
          </ac:spMkLst>
        </pc:spChg>
        <pc:spChg chg="add del">
          <ac:chgData name="Ryan Garcia" userId="aa3c0bb15f2a9eb8" providerId="LiveId" clId="{3AA165DA-E34B-48D3-A5D4-5CFD57DF8DF8}" dt="2022-01-06T16:12:25.970" v="103" actId="26606"/>
          <ac:spMkLst>
            <pc:docMk/>
            <pc:sldMk cId="193143965" sldId="298"/>
            <ac:spMk id="92" creationId="{B4D0E555-16F6-44D0-BF56-AF5FF5BDE9D6}"/>
          </ac:spMkLst>
        </pc:spChg>
        <pc:spChg chg="add del">
          <ac:chgData name="Ryan Garcia" userId="aa3c0bb15f2a9eb8" providerId="LiveId" clId="{3AA165DA-E34B-48D3-A5D4-5CFD57DF8DF8}" dt="2022-01-06T16:12:25.970" v="103" actId="26606"/>
          <ac:spMkLst>
            <pc:docMk/>
            <pc:sldMk cId="193143965" sldId="298"/>
            <ac:spMk id="93" creationId="{8117041D-1A7B-4ECA-AB68-3CFDB6726B8E}"/>
          </ac:spMkLst>
        </pc:spChg>
        <pc:spChg chg="add del">
          <ac:chgData name="Ryan Garcia" userId="aa3c0bb15f2a9eb8" providerId="LiveId" clId="{3AA165DA-E34B-48D3-A5D4-5CFD57DF8DF8}" dt="2022-01-06T16:12:29.237" v="105" actId="26606"/>
          <ac:spMkLst>
            <pc:docMk/>
            <pc:sldMk cId="193143965" sldId="298"/>
            <ac:spMk id="96" creationId="{990BAFCD-EA0A-47F4-8B00-AAB1E67A90CC}"/>
          </ac:spMkLst>
        </pc:spChg>
        <pc:spChg chg="add del">
          <ac:chgData name="Ryan Garcia" userId="aa3c0bb15f2a9eb8" providerId="LiveId" clId="{3AA165DA-E34B-48D3-A5D4-5CFD57DF8DF8}" dt="2022-01-06T16:12:29.237" v="105" actId="26606"/>
          <ac:spMkLst>
            <pc:docMk/>
            <pc:sldMk cId="193143965" sldId="298"/>
            <ac:spMk id="97" creationId="{2F9C61D6-37CC-4AD4-83C3-022D08874179}"/>
          </ac:spMkLst>
        </pc:spChg>
        <pc:spChg chg="add del">
          <ac:chgData name="Ryan Garcia" userId="aa3c0bb15f2a9eb8" providerId="LiveId" clId="{3AA165DA-E34B-48D3-A5D4-5CFD57DF8DF8}" dt="2022-01-06T16:12:40.735" v="107" actId="26606"/>
          <ac:spMkLst>
            <pc:docMk/>
            <pc:sldMk cId="193143965" sldId="298"/>
            <ac:spMk id="100" creationId="{33428ACC-71EC-4171-9527-10983BA6B41D}"/>
          </ac:spMkLst>
        </pc:spChg>
        <pc:spChg chg="add del">
          <ac:chgData name="Ryan Garcia" userId="aa3c0bb15f2a9eb8" providerId="LiveId" clId="{3AA165DA-E34B-48D3-A5D4-5CFD57DF8DF8}" dt="2022-01-06T16:12:40.735" v="107" actId="26606"/>
          <ac:spMkLst>
            <pc:docMk/>
            <pc:sldMk cId="193143965" sldId="298"/>
            <ac:spMk id="102" creationId="{8D4480B4-953D-41FA-9052-09AB3A026947}"/>
          </ac:spMkLst>
        </pc:spChg>
        <pc:spChg chg="add del">
          <ac:chgData name="Ryan Garcia" userId="aa3c0bb15f2a9eb8" providerId="LiveId" clId="{3AA165DA-E34B-48D3-A5D4-5CFD57DF8DF8}" dt="2022-01-06T16:12:50.792" v="111" actId="26606"/>
          <ac:spMkLst>
            <pc:docMk/>
            <pc:sldMk cId="193143965" sldId="298"/>
            <ac:spMk id="104" creationId="{8638A98B-4B4B-4607-B11F-7DCA0D7CCE17}"/>
          </ac:spMkLst>
        </pc:spChg>
        <pc:spChg chg="add del">
          <ac:chgData name="Ryan Garcia" userId="aa3c0bb15f2a9eb8" providerId="LiveId" clId="{3AA165DA-E34B-48D3-A5D4-5CFD57DF8DF8}" dt="2022-01-06T16:12:50.792" v="111" actId="26606"/>
          <ac:spMkLst>
            <pc:docMk/>
            <pc:sldMk cId="193143965" sldId="298"/>
            <ac:spMk id="105" creationId="{8E3B9B0E-204E-4BFD-B58A-E71D9CDC37F3}"/>
          </ac:spMkLst>
        </pc:spChg>
        <pc:spChg chg="add del">
          <ac:chgData name="Ryan Garcia" userId="aa3c0bb15f2a9eb8" providerId="LiveId" clId="{3AA165DA-E34B-48D3-A5D4-5CFD57DF8DF8}" dt="2022-01-06T16:12:52.823" v="113" actId="26606"/>
          <ac:spMkLst>
            <pc:docMk/>
            <pc:sldMk cId="193143965" sldId="298"/>
            <ac:spMk id="108" creationId="{B4D0E555-16F6-44D0-BF56-AF5FF5BDE9D6}"/>
          </ac:spMkLst>
        </pc:spChg>
        <pc:spChg chg="add del">
          <ac:chgData name="Ryan Garcia" userId="aa3c0bb15f2a9eb8" providerId="LiveId" clId="{3AA165DA-E34B-48D3-A5D4-5CFD57DF8DF8}" dt="2022-01-06T16:12:52.823" v="113" actId="26606"/>
          <ac:spMkLst>
            <pc:docMk/>
            <pc:sldMk cId="193143965" sldId="298"/>
            <ac:spMk id="109" creationId="{8117041D-1A7B-4ECA-AB68-3CFDB6726B8E}"/>
          </ac:spMkLst>
        </pc:spChg>
        <pc:spChg chg="add del">
          <ac:chgData name="Ryan Garcia" userId="aa3c0bb15f2a9eb8" providerId="LiveId" clId="{3AA165DA-E34B-48D3-A5D4-5CFD57DF8DF8}" dt="2022-01-06T16:12:57.531" v="117" actId="26606"/>
          <ac:spMkLst>
            <pc:docMk/>
            <pc:sldMk cId="193143965" sldId="298"/>
            <ac:spMk id="112" creationId="{8638A98B-4B4B-4607-B11F-7DCA0D7CCE17}"/>
          </ac:spMkLst>
        </pc:spChg>
        <pc:spChg chg="add del">
          <ac:chgData name="Ryan Garcia" userId="aa3c0bb15f2a9eb8" providerId="LiveId" clId="{3AA165DA-E34B-48D3-A5D4-5CFD57DF8DF8}" dt="2022-01-06T16:12:57.531" v="117" actId="26606"/>
          <ac:spMkLst>
            <pc:docMk/>
            <pc:sldMk cId="193143965" sldId="298"/>
            <ac:spMk id="113" creationId="{8E3B9B0E-204E-4BFD-B58A-E71D9CDC37F3}"/>
          </ac:spMkLst>
        </pc:spChg>
        <pc:spChg chg="add del">
          <ac:chgData name="Ryan Garcia" userId="aa3c0bb15f2a9eb8" providerId="LiveId" clId="{3AA165DA-E34B-48D3-A5D4-5CFD57DF8DF8}" dt="2022-01-19T20:04:10.202" v="2232" actId="26606"/>
          <ac:spMkLst>
            <pc:docMk/>
            <pc:sldMk cId="193143965" sldId="298"/>
            <ac:spMk id="116" creationId="{B4D0E555-16F6-44D0-BF56-AF5FF5BDE9D6}"/>
          </ac:spMkLst>
        </pc:spChg>
        <pc:spChg chg="add del">
          <ac:chgData name="Ryan Garcia" userId="aa3c0bb15f2a9eb8" providerId="LiveId" clId="{3AA165DA-E34B-48D3-A5D4-5CFD57DF8DF8}" dt="2022-01-19T20:04:10.202" v="2232" actId="26606"/>
          <ac:spMkLst>
            <pc:docMk/>
            <pc:sldMk cId="193143965" sldId="298"/>
            <ac:spMk id="117" creationId="{8117041D-1A7B-4ECA-AB68-3CFDB6726B8E}"/>
          </ac:spMkLst>
        </pc:spChg>
        <pc:spChg chg="add del">
          <ac:chgData name="Ryan Garcia" userId="aa3c0bb15f2a9eb8" providerId="LiveId" clId="{3AA165DA-E34B-48D3-A5D4-5CFD57DF8DF8}" dt="2022-01-19T20:04:08.016" v="2229" actId="26606"/>
          <ac:spMkLst>
            <pc:docMk/>
            <pc:sldMk cId="193143965" sldId="298"/>
            <ac:spMk id="123" creationId="{6482F060-A4AF-4E0B-B364-7C6BA4AE9C03}"/>
          </ac:spMkLst>
        </pc:spChg>
        <pc:spChg chg="add del">
          <ac:chgData name="Ryan Garcia" userId="aa3c0bb15f2a9eb8" providerId="LiveId" clId="{3AA165DA-E34B-48D3-A5D4-5CFD57DF8DF8}" dt="2022-01-19T20:04:10.187" v="2231" actId="26606"/>
          <ac:spMkLst>
            <pc:docMk/>
            <pc:sldMk cId="193143965" sldId="298"/>
            <ac:spMk id="128" creationId="{2FDF0794-1B86-42B2-B8C7-F60123E638ED}"/>
          </ac:spMkLst>
        </pc:spChg>
        <pc:spChg chg="add del">
          <ac:chgData name="Ryan Garcia" userId="aa3c0bb15f2a9eb8" providerId="LiveId" clId="{3AA165DA-E34B-48D3-A5D4-5CFD57DF8DF8}" dt="2022-01-19T20:04:10.187" v="2231" actId="26606"/>
          <ac:spMkLst>
            <pc:docMk/>
            <pc:sldMk cId="193143965" sldId="298"/>
            <ac:spMk id="129" creationId="{EDC90921-9082-491B-940E-827D679F3478}"/>
          </ac:spMkLst>
        </pc:spChg>
        <pc:spChg chg="add del">
          <ac:chgData name="Ryan Garcia" userId="aa3c0bb15f2a9eb8" providerId="LiveId" clId="{3AA165DA-E34B-48D3-A5D4-5CFD57DF8DF8}" dt="2022-01-19T20:04:10.187" v="2231" actId="26606"/>
          <ac:spMkLst>
            <pc:docMk/>
            <pc:sldMk cId="193143965" sldId="298"/>
            <ac:spMk id="130" creationId="{C5373426-E26E-431D-959C-5DB96C0B6208}"/>
          </ac:spMkLst>
        </pc:spChg>
        <pc:spChg chg="add">
          <ac:chgData name="Ryan Garcia" userId="aa3c0bb15f2a9eb8" providerId="LiveId" clId="{3AA165DA-E34B-48D3-A5D4-5CFD57DF8DF8}" dt="2022-01-19T20:04:10.202" v="2232" actId="26606"/>
          <ac:spMkLst>
            <pc:docMk/>
            <pc:sldMk cId="193143965" sldId="298"/>
            <ac:spMk id="132" creationId="{6482F060-A4AF-4E0B-B364-7C6BA4AE9C03}"/>
          </ac:spMkLst>
        </pc:spChg>
        <pc:picChg chg="del mod ord">
          <ac:chgData name="Ryan Garcia" userId="aa3c0bb15f2a9eb8" providerId="LiveId" clId="{3AA165DA-E34B-48D3-A5D4-5CFD57DF8DF8}" dt="2022-01-19T20:00:37.849" v="2226" actId="478"/>
          <ac:picMkLst>
            <pc:docMk/>
            <pc:sldMk cId="193143965" sldId="298"/>
            <ac:picMk id="4" creationId="{65810330-F0B5-43C9-BC34-094FFB5C0529}"/>
          </ac:picMkLst>
        </pc:picChg>
        <pc:picChg chg="add mod ord">
          <ac:chgData name="Ryan Garcia" userId="aa3c0bb15f2a9eb8" providerId="LiveId" clId="{3AA165DA-E34B-48D3-A5D4-5CFD57DF8DF8}" dt="2022-01-20T17:58:53.864" v="5430" actId="14826"/>
          <ac:picMkLst>
            <pc:docMk/>
            <pc:sldMk cId="193143965" sldId="298"/>
            <ac:picMk id="6" creationId="{C06EE91A-FCC2-4E6C-9C46-03E9B2B4A84C}"/>
          </ac:picMkLst>
        </pc:picChg>
        <pc:cxnChg chg="add del">
          <ac:chgData name="Ryan Garcia" userId="aa3c0bb15f2a9eb8" providerId="LiveId" clId="{3AA165DA-E34B-48D3-A5D4-5CFD57DF8DF8}" dt="2022-01-06T15:54:09.031" v="84" actId="26606"/>
          <ac:cxnSpMkLst>
            <pc:docMk/>
            <pc:sldMk cId="193143965" sldId="298"/>
            <ac:cxnSpMk id="37" creationId="{96D07482-83A3-4451-943C-B46961082957}"/>
          </ac:cxnSpMkLst>
        </pc:cxnChg>
        <pc:cxnChg chg="add del">
          <ac:chgData name="Ryan Garcia" userId="aa3c0bb15f2a9eb8" providerId="LiveId" clId="{3AA165DA-E34B-48D3-A5D4-5CFD57DF8DF8}" dt="2022-01-06T15:51:15.705" v="79" actId="26606"/>
          <ac:cxnSpMkLst>
            <pc:docMk/>
            <pc:sldMk cId="193143965" sldId="298"/>
            <ac:cxnSpMk id="48" creationId="{96D07482-83A3-4451-943C-B46961082957}"/>
          </ac:cxnSpMkLst>
        </pc:cxnChg>
        <pc:cxnChg chg="add del">
          <ac:chgData name="Ryan Garcia" userId="aa3c0bb15f2a9eb8" providerId="LiveId" clId="{3AA165DA-E34B-48D3-A5D4-5CFD57DF8DF8}" dt="2022-01-06T15:51:24.606" v="81" actId="26606"/>
          <ac:cxnSpMkLst>
            <pc:docMk/>
            <pc:sldMk cId="193143965" sldId="298"/>
            <ac:cxnSpMk id="51" creationId="{BEF45B32-FB97-49CC-B778-CA7CF87BEF7A}"/>
          </ac:cxnSpMkLst>
        </pc:cxnChg>
        <pc:cxnChg chg="add del">
          <ac:chgData name="Ryan Garcia" userId="aa3c0bb15f2a9eb8" providerId="LiveId" clId="{3AA165DA-E34B-48D3-A5D4-5CFD57DF8DF8}" dt="2022-01-06T15:54:09.020" v="83" actId="26606"/>
          <ac:cxnSpMkLst>
            <pc:docMk/>
            <pc:sldMk cId="193143965" sldId="298"/>
            <ac:cxnSpMk id="55" creationId="{BA22713B-ABB6-4391-97F9-0449A2B9B664}"/>
          </ac:cxnSpMkLst>
        </pc:cxnChg>
        <pc:cxnChg chg="add del">
          <ac:chgData name="Ryan Garcia" userId="aa3c0bb15f2a9eb8" providerId="LiveId" clId="{3AA165DA-E34B-48D3-A5D4-5CFD57DF8DF8}" dt="2022-01-06T16:08:48.017" v="98" actId="26606"/>
          <ac:cxnSpMkLst>
            <pc:docMk/>
            <pc:sldMk cId="193143965" sldId="298"/>
            <ac:cxnSpMk id="60" creationId="{96D07482-83A3-4451-943C-B46961082957}"/>
          </ac:cxnSpMkLst>
        </pc:cxnChg>
        <pc:cxnChg chg="add del">
          <ac:chgData name="Ryan Garcia" userId="aa3c0bb15f2a9eb8" providerId="LiveId" clId="{3AA165DA-E34B-48D3-A5D4-5CFD57DF8DF8}" dt="2022-01-06T16:08:41.505" v="89" actId="26606"/>
          <ac:cxnSpMkLst>
            <pc:docMk/>
            <pc:sldMk cId="193143965" sldId="298"/>
            <ac:cxnSpMk id="67" creationId="{B9EB6DAA-2F0C-43D5-A577-15D5D2C4E3F5}"/>
          </ac:cxnSpMkLst>
        </pc:cxnChg>
        <pc:cxnChg chg="add del">
          <ac:chgData name="Ryan Garcia" userId="aa3c0bb15f2a9eb8" providerId="LiveId" clId="{3AA165DA-E34B-48D3-A5D4-5CFD57DF8DF8}" dt="2022-01-06T16:08:43.012" v="93" actId="26606"/>
          <ac:cxnSpMkLst>
            <pc:docMk/>
            <pc:sldMk cId="193143965" sldId="298"/>
            <ac:cxnSpMk id="70" creationId="{D5B557D3-D7B4-404B-84A1-9BD182BE5B06}"/>
          </ac:cxnSpMkLst>
        </pc:cxnChg>
        <pc:cxnChg chg="add del">
          <ac:chgData name="Ryan Garcia" userId="aa3c0bb15f2a9eb8" providerId="LiveId" clId="{3AA165DA-E34B-48D3-A5D4-5CFD57DF8DF8}" dt="2022-01-06T16:08:44.047" v="95" actId="26606"/>
          <ac:cxnSpMkLst>
            <pc:docMk/>
            <pc:sldMk cId="193143965" sldId="298"/>
            <ac:cxnSpMk id="74" creationId="{96D07482-83A3-4451-943C-B46961082957}"/>
          </ac:cxnSpMkLst>
        </pc:cxnChg>
        <pc:cxnChg chg="add del">
          <ac:chgData name="Ryan Garcia" userId="aa3c0bb15f2a9eb8" providerId="LiveId" clId="{3AA165DA-E34B-48D3-A5D4-5CFD57DF8DF8}" dt="2022-01-06T16:08:48.008" v="97" actId="26606"/>
          <ac:cxnSpMkLst>
            <pc:docMk/>
            <pc:sldMk cId="193143965" sldId="298"/>
            <ac:cxnSpMk id="77" creationId="{D5B557D3-D7B4-404B-84A1-9BD182BE5B06}"/>
          </ac:cxnSpMkLst>
        </pc:cxnChg>
        <pc:cxnChg chg="add del">
          <ac:chgData name="Ryan Garcia" userId="aa3c0bb15f2a9eb8" providerId="LiveId" clId="{3AA165DA-E34B-48D3-A5D4-5CFD57DF8DF8}" dt="2022-01-06T16:12:57.541" v="118" actId="26606"/>
          <ac:cxnSpMkLst>
            <pc:docMk/>
            <pc:sldMk cId="193143965" sldId="298"/>
            <ac:cxnSpMk id="80" creationId="{BA22713B-ABB6-4391-97F9-0449A2B9B664}"/>
          </ac:cxnSpMkLst>
        </pc:cxnChg>
        <pc:cxnChg chg="add del">
          <ac:chgData name="Ryan Garcia" userId="aa3c0bb15f2a9eb8" providerId="LiveId" clId="{3AA165DA-E34B-48D3-A5D4-5CFD57DF8DF8}" dt="2022-01-06T16:12:10.927" v="101" actId="26606"/>
          <ac:cxnSpMkLst>
            <pc:docMk/>
            <pc:sldMk cId="193143965" sldId="298"/>
            <ac:cxnSpMk id="88" creationId="{BA22713B-ABB6-4391-97F9-0449A2B9B664}"/>
          </ac:cxnSpMkLst>
        </pc:cxnChg>
        <pc:cxnChg chg="add del">
          <ac:chgData name="Ryan Garcia" userId="aa3c0bb15f2a9eb8" providerId="LiveId" clId="{3AA165DA-E34B-48D3-A5D4-5CFD57DF8DF8}" dt="2022-01-06T16:12:25.970" v="103" actId="26606"/>
          <ac:cxnSpMkLst>
            <pc:docMk/>
            <pc:sldMk cId="193143965" sldId="298"/>
            <ac:cxnSpMk id="94" creationId="{ABCD2462-4C1E-401A-AC2D-F799A138B245}"/>
          </ac:cxnSpMkLst>
        </pc:cxnChg>
        <pc:cxnChg chg="add del">
          <ac:chgData name="Ryan Garcia" userId="aa3c0bb15f2a9eb8" providerId="LiveId" clId="{3AA165DA-E34B-48D3-A5D4-5CFD57DF8DF8}" dt="2022-01-06T16:12:29.237" v="105" actId="26606"/>
          <ac:cxnSpMkLst>
            <pc:docMk/>
            <pc:sldMk cId="193143965" sldId="298"/>
            <ac:cxnSpMk id="98" creationId="{2669285E-35F6-4010-B084-229A808458CD}"/>
          </ac:cxnSpMkLst>
        </pc:cxnChg>
        <pc:cxnChg chg="add del">
          <ac:chgData name="Ryan Garcia" userId="aa3c0bb15f2a9eb8" providerId="LiveId" clId="{3AA165DA-E34B-48D3-A5D4-5CFD57DF8DF8}" dt="2022-01-06T16:12:40.735" v="107" actId="26606"/>
          <ac:cxnSpMkLst>
            <pc:docMk/>
            <pc:sldMk cId="193143965" sldId="298"/>
            <ac:cxnSpMk id="101" creationId="{BA22713B-ABB6-4391-97F9-0449A2B9B664}"/>
          </ac:cxnSpMkLst>
        </pc:cxnChg>
        <pc:cxnChg chg="add del">
          <ac:chgData name="Ryan Garcia" userId="aa3c0bb15f2a9eb8" providerId="LiveId" clId="{3AA165DA-E34B-48D3-A5D4-5CFD57DF8DF8}" dt="2022-01-06T16:12:50.792" v="111" actId="26606"/>
          <ac:cxnSpMkLst>
            <pc:docMk/>
            <pc:sldMk cId="193143965" sldId="298"/>
            <ac:cxnSpMk id="106" creationId="{43F94007-F0C4-467F-8ED4-3E4844BFDA4B}"/>
          </ac:cxnSpMkLst>
        </pc:cxnChg>
        <pc:cxnChg chg="add del">
          <ac:chgData name="Ryan Garcia" userId="aa3c0bb15f2a9eb8" providerId="LiveId" clId="{3AA165DA-E34B-48D3-A5D4-5CFD57DF8DF8}" dt="2022-01-06T16:12:52.823" v="113" actId="26606"/>
          <ac:cxnSpMkLst>
            <pc:docMk/>
            <pc:sldMk cId="193143965" sldId="298"/>
            <ac:cxnSpMk id="110" creationId="{ABCD2462-4C1E-401A-AC2D-F799A138B245}"/>
          </ac:cxnSpMkLst>
        </pc:cxnChg>
        <pc:cxnChg chg="add del">
          <ac:chgData name="Ryan Garcia" userId="aa3c0bb15f2a9eb8" providerId="LiveId" clId="{3AA165DA-E34B-48D3-A5D4-5CFD57DF8DF8}" dt="2022-01-06T16:12:57.531" v="117" actId="26606"/>
          <ac:cxnSpMkLst>
            <pc:docMk/>
            <pc:sldMk cId="193143965" sldId="298"/>
            <ac:cxnSpMk id="114" creationId="{43F94007-F0C4-467F-8ED4-3E4844BFDA4B}"/>
          </ac:cxnSpMkLst>
        </pc:cxnChg>
        <pc:cxnChg chg="add del">
          <ac:chgData name="Ryan Garcia" userId="aa3c0bb15f2a9eb8" providerId="LiveId" clId="{3AA165DA-E34B-48D3-A5D4-5CFD57DF8DF8}" dt="2022-01-19T20:04:10.202" v="2232" actId="26606"/>
          <ac:cxnSpMkLst>
            <pc:docMk/>
            <pc:sldMk cId="193143965" sldId="298"/>
            <ac:cxnSpMk id="118" creationId="{ABCD2462-4C1E-401A-AC2D-F799A138B245}"/>
          </ac:cxnSpMkLst>
        </pc:cxnChg>
        <pc:cxnChg chg="add del">
          <ac:chgData name="Ryan Garcia" userId="aa3c0bb15f2a9eb8" providerId="LiveId" clId="{3AA165DA-E34B-48D3-A5D4-5CFD57DF8DF8}" dt="2022-01-19T20:04:08.016" v="2229" actId="26606"/>
          <ac:cxnSpMkLst>
            <pc:docMk/>
            <pc:sldMk cId="193143965" sldId="298"/>
            <ac:cxnSpMk id="125" creationId="{B9EB6DAA-2F0C-43D5-A577-15D5D2C4E3F5}"/>
          </ac:cxnSpMkLst>
        </pc:cxnChg>
        <pc:cxnChg chg="add del">
          <ac:chgData name="Ryan Garcia" userId="aa3c0bb15f2a9eb8" providerId="LiveId" clId="{3AA165DA-E34B-48D3-A5D4-5CFD57DF8DF8}" dt="2022-01-19T20:04:10.187" v="2231" actId="26606"/>
          <ac:cxnSpMkLst>
            <pc:docMk/>
            <pc:sldMk cId="193143965" sldId="298"/>
            <ac:cxnSpMk id="127" creationId="{96D07482-83A3-4451-943C-B46961082957}"/>
          </ac:cxnSpMkLst>
        </pc:cxnChg>
        <pc:cxnChg chg="add">
          <ac:chgData name="Ryan Garcia" userId="aa3c0bb15f2a9eb8" providerId="LiveId" clId="{3AA165DA-E34B-48D3-A5D4-5CFD57DF8DF8}" dt="2022-01-19T20:04:10.202" v="2232" actId="26606"/>
          <ac:cxnSpMkLst>
            <pc:docMk/>
            <pc:sldMk cId="193143965" sldId="298"/>
            <ac:cxnSpMk id="133" creationId="{B9EB6DAA-2F0C-43D5-A577-15D5D2C4E3F5}"/>
          </ac:cxnSpMkLst>
        </pc:cxnChg>
      </pc:sldChg>
      <pc:sldChg chg="modSp mod">
        <pc:chgData name="Ryan Garcia" userId="aa3c0bb15f2a9eb8" providerId="LiveId" clId="{3AA165DA-E34B-48D3-A5D4-5CFD57DF8DF8}" dt="2022-01-26T22:01:30.703" v="5780" actId="20577"/>
        <pc:sldMkLst>
          <pc:docMk/>
          <pc:sldMk cId="2933514334" sldId="300"/>
        </pc:sldMkLst>
        <pc:spChg chg="mod">
          <ac:chgData name="Ryan Garcia" userId="aa3c0bb15f2a9eb8" providerId="LiveId" clId="{3AA165DA-E34B-48D3-A5D4-5CFD57DF8DF8}" dt="2022-01-26T22:01:30.703" v="5780" actId="20577"/>
          <ac:spMkLst>
            <pc:docMk/>
            <pc:sldMk cId="2933514334" sldId="300"/>
            <ac:spMk id="5" creationId="{23A8CF8D-54D0-40B6-8AD2-01B0EBE8A3B2}"/>
          </ac:spMkLst>
        </pc:spChg>
      </pc:sldChg>
      <pc:sldChg chg="modSp mod">
        <pc:chgData name="Ryan Garcia" userId="aa3c0bb15f2a9eb8" providerId="LiveId" clId="{3AA165DA-E34B-48D3-A5D4-5CFD57DF8DF8}" dt="2022-01-20T17:07:42.678" v="4455" actId="20577"/>
        <pc:sldMkLst>
          <pc:docMk/>
          <pc:sldMk cId="4225571563" sldId="304"/>
        </pc:sldMkLst>
        <pc:spChg chg="mod">
          <ac:chgData name="Ryan Garcia" userId="aa3c0bb15f2a9eb8" providerId="LiveId" clId="{3AA165DA-E34B-48D3-A5D4-5CFD57DF8DF8}" dt="2022-01-20T17:07:42.678" v="4455" actId="20577"/>
          <ac:spMkLst>
            <pc:docMk/>
            <pc:sldMk cId="4225571563" sldId="304"/>
            <ac:spMk id="5" creationId="{23A8CF8D-54D0-40B6-8AD2-01B0EBE8A3B2}"/>
          </ac:spMkLst>
        </pc:spChg>
      </pc:sldChg>
      <pc:sldChg chg="del">
        <pc:chgData name="Ryan Garcia" userId="aa3c0bb15f2a9eb8" providerId="LiveId" clId="{3AA165DA-E34B-48D3-A5D4-5CFD57DF8DF8}" dt="2022-01-06T16:33:24.011" v="621" actId="2696"/>
        <pc:sldMkLst>
          <pc:docMk/>
          <pc:sldMk cId="1750462417" sldId="305"/>
        </pc:sldMkLst>
      </pc:sldChg>
      <pc:sldChg chg="addSp delSp modSp mod">
        <pc:chgData name="Ryan Garcia" userId="aa3c0bb15f2a9eb8" providerId="LiveId" clId="{3AA165DA-E34B-48D3-A5D4-5CFD57DF8DF8}" dt="2022-01-31T21:35:06.940" v="6104" actId="20577"/>
        <pc:sldMkLst>
          <pc:docMk/>
          <pc:sldMk cId="908555407" sldId="306"/>
        </pc:sldMkLst>
        <pc:spChg chg="mod">
          <ac:chgData name="Ryan Garcia" userId="aa3c0bb15f2a9eb8" providerId="LiveId" clId="{3AA165DA-E34B-48D3-A5D4-5CFD57DF8DF8}" dt="2022-01-31T21:35:06.940" v="6104" actId="20577"/>
          <ac:spMkLst>
            <pc:docMk/>
            <pc:sldMk cId="908555407" sldId="306"/>
            <ac:spMk id="5" creationId="{23A8CF8D-54D0-40B6-8AD2-01B0EBE8A3B2}"/>
          </ac:spMkLst>
        </pc:spChg>
        <pc:graphicFrameChg chg="add del mod">
          <ac:chgData name="Ryan Garcia" userId="aa3c0bb15f2a9eb8" providerId="LiveId" clId="{3AA165DA-E34B-48D3-A5D4-5CFD57DF8DF8}" dt="2022-01-06T17:29:08.857" v="854"/>
          <ac:graphicFrameMkLst>
            <pc:docMk/>
            <pc:sldMk cId="908555407" sldId="306"/>
            <ac:graphicFrameMk id="3" creationId="{EB5E7FF4-10AD-491E-B22E-6CA0379647C4}"/>
          </ac:graphicFrameMkLst>
        </pc:graphicFrameChg>
        <pc:graphicFrameChg chg="add del mod">
          <ac:chgData name="Ryan Garcia" userId="aa3c0bb15f2a9eb8" providerId="LiveId" clId="{3AA165DA-E34B-48D3-A5D4-5CFD57DF8DF8}" dt="2022-01-06T17:29:16.174" v="856"/>
          <ac:graphicFrameMkLst>
            <pc:docMk/>
            <pc:sldMk cId="908555407" sldId="306"/>
            <ac:graphicFrameMk id="4" creationId="{3737C3AE-E176-4B89-AE3B-64E95E49A7E9}"/>
          </ac:graphicFrameMkLst>
        </pc:graphicFrameChg>
      </pc:sldChg>
      <pc:sldChg chg="modSp mod">
        <pc:chgData name="Ryan Garcia" userId="aa3c0bb15f2a9eb8" providerId="LiveId" clId="{3AA165DA-E34B-48D3-A5D4-5CFD57DF8DF8}" dt="2022-01-21T16:10:46.850" v="5633" actId="20577"/>
        <pc:sldMkLst>
          <pc:docMk/>
          <pc:sldMk cId="2029679391" sldId="307"/>
        </pc:sldMkLst>
        <pc:spChg chg="mod">
          <ac:chgData name="Ryan Garcia" userId="aa3c0bb15f2a9eb8" providerId="LiveId" clId="{3AA165DA-E34B-48D3-A5D4-5CFD57DF8DF8}" dt="2022-01-21T16:10:46.850" v="5633" actId="20577"/>
          <ac:spMkLst>
            <pc:docMk/>
            <pc:sldMk cId="2029679391" sldId="307"/>
            <ac:spMk id="5" creationId="{23A8CF8D-54D0-40B6-8AD2-01B0EBE8A3B2}"/>
          </ac:spMkLst>
        </pc:spChg>
      </pc:sldChg>
      <pc:sldChg chg="addSp delSp modSp mod modNotesTx">
        <pc:chgData name="Ryan Garcia" userId="aa3c0bb15f2a9eb8" providerId="LiveId" clId="{3AA165DA-E34B-48D3-A5D4-5CFD57DF8DF8}" dt="2022-01-31T21:37:15.001" v="6123" actId="20577"/>
        <pc:sldMkLst>
          <pc:docMk/>
          <pc:sldMk cId="2898670543" sldId="308"/>
        </pc:sldMkLst>
        <pc:spChg chg="mod">
          <ac:chgData name="Ryan Garcia" userId="aa3c0bb15f2a9eb8" providerId="LiveId" clId="{3AA165DA-E34B-48D3-A5D4-5CFD57DF8DF8}" dt="2022-01-20T17:43:04.008" v="5066" actId="255"/>
          <ac:spMkLst>
            <pc:docMk/>
            <pc:sldMk cId="2898670543" sldId="308"/>
            <ac:spMk id="2" creationId="{3C91E735-6593-41EC-BB3D-51DD9CADE4C7}"/>
          </ac:spMkLst>
        </pc:spChg>
        <pc:spChg chg="mod">
          <ac:chgData name="Ryan Garcia" userId="aa3c0bb15f2a9eb8" providerId="LiveId" clId="{3AA165DA-E34B-48D3-A5D4-5CFD57DF8DF8}" dt="2022-01-31T21:37:15.001" v="6123" actId="20577"/>
          <ac:spMkLst>
            <pc:docMk/>
            <pc:sldMk cId="2898670543" sldId="308"/>
            <ac:spMk id="3" creationId="{20EC2774-2528-437B-9889-5F4DF459ECCA}"/>
          </ac:spMkLst>
        </pc:spChg>
        <pc:spChg chg="add del">
          <ac:chgData name="Ryan Garcia" userId="aa3c0bb15f2a9eb8" providerId="LiveId" clId="{3AA165DA-E34B-48D3-A5D4-5CFD57DF8DF8}" dt="2022-01-20T17:11:49.682" v="4584" actId="26606"/>
          <ac:spMkLst>
            <pc:docMk/>
            <pc:sldMk cId="2898670543" sldId="308"/>
            <ac:spMk id="10" creationId="{D40791F6-715D-481A-9C4A-3645AECFD5A0}"/>
          </ac:spMkLst>
        </pc:spChg>
        <pc:spChg chg="add del">
          <ac:chgData name="Ryan Garcia" userId="aa3c0bb15f2a9eb8" providerId="LiveId" clId="{3AA165DA-E34B-48D3-A5D4-5CFD57DF8DF8}" dt="2022-01-20T17:11:49.682" v="4584" actId="26606"/>
          <ac:spMkLst>
            <pc:docMk/>
            <pc:sldMk cId="2898670543" sldId="308"/>
            <ac:spMk id="14" creationId="{811CBAFA-D7E0-40A7-BB94-2C05304B407B}"/>
          </ac:spMkLst>
        </pc:spChg>
        <pc:spChg chg="add del">
          <ac:chgData name="Ryan Garcia" userId="aa3c0bb15f2a9eb8" providerId="LiveId" clId="{3AA165DA-E34B-48D3-A5D4-5CFD57DF8DF8}" dt="2022-01-20T17:11:31.929" v="4577" actId="26606"/>
          <ac:spMkLst>
            <pc:docMk/>
            <pc:sldMk cId="2898670543" sldId="308"/>
            <ac:spMk id="16" creationId="{13BCCAE5-A35B-4B66-A4A7-E23C34A403A4}"/>
          </ac:spMkLst>
        </pc:spChg>
        <pc:spChg chg="add del">
          <ac:chgData name="Ryan Garcia" userId="aa3c0bb15f2a9eb8" providerId="LiveId" clId="{3AA165DA-E34B-48D3-A5D4-5CFD57DF8DF8}" dt="2022-01-20T17:11:31.929" v="4577" actId="26606"/>
          <ac:spMkLst>
            <pc:docMk/>
            <pc:sldMk cId="2898670543" sldId="308"/>
            <ac:spMk id="18" creationId="{CB06839E-D8C3-4A74-BA2B-3B97E7B2CDB5}"/>
          </ac:spMkLst>
        </pc:spChg>
        <pc:spChg chg="add del">
          <ac:chgData name="Ryan Garcia" userId="aa3c0bb15f2a9eb8" providerId="LiveId" clId="{3AA165DA-E34B-48D3-A5D4-5CFD57DF8DF8}" dt="2022-01-20T17:11:40.809" v="4579" actId="26606"/>
          <ac:spMkLst>
            <pc:docMk/>
            <pc:sldMk cId="2898670543" sldId="308"/>
            <ac:spMk id="20" creationId="{08CB54FC-0B2A-4107-9A70-958B90B76585}"/>
          </ac:spMkLst>
        </pc:spChg>
        <pc:spChg chg="add del">
          <ac:chgData name="Ryan Garcia" userId="aa3c0bb15f2a9eb8" providerId="LiveId" clId="{3AA165DA-E34B-48D3-A5D4-5CFD57DF8DF8}" dt="2022-01-20T17:11:40.809" v="4579" actId="26606"/>
          <ac:spMkLst>
            <pc:docMk/>
            <pc:sldMk cId="2898670543" sldId="308"/>
            <ac:spMk id="24" creationId="{9AA76026-5689-4584-8D93-D71D739E61B5}"/>
          </ac:spMkLst>
        </pc:spChg>
        <pc:spChg chg="add del">
          <ac:chgData name="Ryan Garcia" userId="aa3c0bb15f2a9eb8" providerId="LiveId" clId="{3AA165DA-E34B-48D3-A5D4-5CFD57DF8DF8}" dt="2022-01-20T17:11:44.404" v="4581" actId="26606"/>
          <ac:spMkLst>
            <pc:docMk/>
            <pc:sldMk cId="2898670543" sldId="308"/>
            <ac:spMk id="26" creationId="{13BCCAE5-A35B-4B66-A4A7-E23C34A403A4}"/>
          </ac:spMkLst>
        </pc:spChg>
        <pc:spChg chg="add del">
          <ac:chgData name="Ryan Garcia" userId="aa3c0bb15f2a9eb8" providerId="LiveId" clId="{3AA165DA-E34B-48D3-A5D4-5CFD57DF8DF8}" dt="2022-01-20T17:11:44.404" v="4581" actId="26606"/>
          <ac:spMkLst>
            <pc:docMk/>
            <pc:sldMk cId="2898670543" sldId="308"/>
            <ac:spMk id="28" creationId="{0B2EDFE5-9478-4774-9D3D-FEC7DC7082EF}"/>
          </ac:spMkLst>
        </pc:spChg>
        <pc:spChg chg="add del">
          <ac:chgData name="Ryan Garcia" userId="aa3c0bb15f2a9eb8" providerId="LiveId" clId="{3AA165DA-E34B-48D3-A5D4-5CFD57DF8DF8}" dt="2022-01-20T17:11:49.667" v="4583" actId="26606"/>
          <ac:spMkLst>
            <pc:docMk/>
            <pc:sldMk cId="2898670543" sldId="308"/>
            <ac:spMk id="30" creationId="{5E0A8391-2737-4F1C-B27A-C44629DB4D33}"/>
          </ac:spMkLst>
        </pc:spChg>
        <pc:spChg chg="add del">
          <ac:chgData name="Ryan Garcia" userId="aa3c0bb15f2a9eb8" providerId="LiveId" clId="{3AA165DA-E34B-48D3-A5D4-5CFD57DF8DF8}" dt="2022-01-20T17:11:49.667" v="4583" actId="26606"/>
          <ac:spMkLst>
            <pc:docMk/>
            <pc:sldMk cId="2898670543" sldId="308"/>
            <ac:spMk id="31" creationId="{ED5EC01C-B438-4398-919E-A345C83EDAC9}"/>
          </ac:spMkLst>
        </pc:spChg>
        <pc:spChg chg="add">
          <ac:chgData name="Ryan Garcia" userId="aa3c0bb15f2a9eb8" providerId="LiveId" clId="{3AA165DA-E34B-48D3-A5D4-5CFD57DF8DF8}" dt="2022-01-20T17:11:49.682" v="4584" actId="26606"/>
          <ac:spMkLst>
            <pc:docMk/>
            <pc:sldMk cId="2898670543" sldId="308"/>
            <ac:spMk id="33" creationId="{0AB6E427-3F73-4C06-A5D5-AE52C3883B50}"/>
          </ac:spMkLst>
        </pc:spChg>
        <pc:spChg chg="add">
          <ac:chgData name="Ryan Garcia" userId="aa3c0bb15f2a9eb8" providerId="LiveId" clId="{3AA165DA-E34B-48D3-A5D4-5CFD57DF8DF8}" dt="2022-01-20T17:11:49.682" v="4584" actId="26606"/>
          <ac:spMkLst>
            <pc:docMk/>
            <pc:sldMk cId="2898670543" sldId="308"/>
            <ac:spMk id="34" creationId="{D8C9BDAA-0390-4B39-9B5C-BC95E5120DA4}"/>
          </ac:spMkLst>
        </pc:spChg>
        <pc:graphicFrameChg chg="add mod">
          <ac:chgData name="Ryan Garcia" userId="aa3c0bb15f2a9eb8" providerId="LiveId" clId="{3AA165DA-E34B-48D3-A5D4-5CFD57DF8DF8}" dt="2022-01-20T17:14:37.946" v="4734" actId="207"/>
          <ac:graphicFrameMkLst>
            <pc:docMk/>
            <pc:sldMk cId="2898670543" sldId="308"/>
            <ac:graphicFrameMk id="9" creationId="{AA3CA097-DC34-456F-9C07-FFA75340665A}"/>
          </ac:graphicFrameMkLst>
        </pc:graphicFrameChg>
        <pc:picChg chg="del mod">
          <ac:chgData name="Ryan Garcia" userId="aa3c0bb15f2a9eb8" providerId="LiveId" clId="{3AA165DA-E34B-48D3-A5D4-5CFD57DF8DF8}" dt="2022-01-20T17:10:18.715" v="4573" actId="478"/>
          <ac:picMkLst>
            <pc:docMk/>
            <pc:sldMk cId="2898670543" sldId="308"/>
            <ac:picMk id="4" creationId="{640985A6-BCA1-419A-B787-B7185CA4AF6D}"/>
          </ac:picMkLst>
        </pc:picChg>
        <pc:picChg chg="del">
          <ac:chgData name="Ryan Garcia" userId="aa3c0bb15f2a9eb8" providerId="LiveId" clId="{3AA165DA-E34B-48D3-A5D4-5CFD57DF8DF8}" dt="2022-01-20T17:11:03.632" v="4574" actId="478"/>
          <ac:picMkLst>
            <pc:docMk/>
            <pc:sldMk cId="2898670543" sldId="308"/>
            <ac:picMk id="5" creationId="{EE4FA8AC-B013-4BAA-B772-7E8331991887}"/>
          </ac:picMkLst>
        </pc:picChg>
        <pc:cxnChg chg="add del">
          <ac:chgData name="Ryan Garcia" userId="aa3c0bb15f2a9eb8" providerId="LiveId" clId="{3AA165DA-E34B-48D3-A5D4-5CFD57DF8DF8}" dt="2022-01-20T17:11:49.682" v="4584" actId="26606"/>
          <ac:cxnSpMkLst>
            <pc:docMk/>
            <pc:sldMk cId="2898670543" sldId="308"/>
            <ac:cxnSpMk id="12" creationId="{740F83A4-FAC4-4867-95A5-BBFD280C7BF5}"/>
          </ac:cxnSpMkLst>
        </pc:cxnChg>
        <pc:cxnChg chg="add del">
          <ac:chgData name="Ryan Garcia" userId="aa3c0bb15f2a9eb8" providerId="LiveId" clId="{3AA165DA-E34B-48D3-A5D4-5CFD57DF8DF8}" dt="2022-01-20T17:11:31.929" v="4577" actId="26606"/>
          <ac:cxnSpMkLst>
            <pc:docMk/>
            <pc:sldMk cId="2898670543" sldId="308"/>
            <ac:cxnSpMk id="17" creationId="{6987BDFB-DE64-4B56-B44F-45FAE19FA94E}"/>
          </ac:cxnSpMkLst>
        </pc:cxnChg>
        <pc:cxnChg chg="add del">
          <ac:chgData name="Ryan Garcia" userId="aa3c0bb15f2a9eb8" providerId="LiveId" clId="{3AA165DA-E34B-48D3-A5D4-5CFD57DF8DF8}" dt="2022-01-20T17:11:40.809" v="4579" actId="26606"/>
          <ac:cxnSpMkLst>
            <pc:docMk/>
            <pc:sldMk cId="2898670543" sldId="308"/>
            <ac:cxnSpMk id="22" creationId="{7855A9B5-1710-4B19-B0F1-CDFDD4ED5B7E}"/>
          </ac:cxnSpMkLst>
        </pc:cxnChg>
        <pc:cxnChg chg="add del">
          <ac:chgData name="Ryan Garcia" userId="aa3c0bb15f2a9eb8" providerId="LiveId" clId="{3AA165DA-E34B-48D3-A5D4-5CFD57DF8DF8}" dt="2022-01-20T17:11:44.404" v="4581" actId="26606"/>
          <ac:cxnSpMkLst>
            <pc:docMk/>
            <pc:sldMk cId="2898670543" sldId="308"/>
            <ac:cxnSpMk id="27" creationId="{6987BDFB-DE64-4B56-B44F-45FAE19FA94E}"/>
          </ac:cxnSpMkLst>
        </pc:cxnChg>
        <pc:cxnChg chg="add">
          <ac:chgData name="Ryan Garcia" userId="aa3c0bb15f2a9eb8" providerId="LiveId" clId="{3AA165DA-E34B-48D3-A5D4-5CFD57DF8DF8}" dt="2022-01-20T17:11:49.682" v="4584" actId="26606"/>
          <ac:cxnSpMkLst>
            <pc:docMk/>
            <pc:sldMk cId="2898670543" sldId="308"/>
            <ac:cxnSpMk id="35" creationId="{E04A321A-A039-4720-87B4-66A4210E0D57}"/>
          </ac:cxnSpMkLst>
        </pc:cxnChg>
      </pc:sldChg>
      <pc:sldChg chg="del">
        <pc:chgData name="Ryan Garcia" userId="aa3c0bb15f2a9eb8" providerId="LiveId" clId="{3AA165DA-E34B-48D3-A5D4-5CFD57DF8DF8}" dt="2022-01-20T17:09:51.067" v="4564" actId="47"/>
        <pc:sldMkLst>
          <pc:docMk/>
          <pc:sldMk cId="2855198746" sldId="309"/>
        </pc:sldMkLst>
      </pc:sldChg>
      <pc:sldChg chg="del">
        <pc:chgData name="Ryan Garcia" userId="aa3c0bb15f2a9eb8" providerId="LiveId" clId="{3AA165DA-E34B-48D3-A5D4-5CFD57DF8DF8}" dt="2022-01-20T17:09:53.507" v="4565" actId="47"/>
        <pc:sldMkLst>
          <pc:docMk/>
          <pc:sldMk cId="521063593" sldId="310"/>
        </pc:sldMkLst>
      </pc:sldChg>
      <pc:sldChg chg="del">
        <pc:chgData name="Ryan Garcia" userId="aa3c0bb15f2a9eb8" providerId="LiveId" clId="{3AA165DA-E34B-48D3-A5D4-5CFD57DF8DF8}" dt="2022-01-20T17:09:55.167" v="4566" actId="47"/>
        <pc:sldMkLst>
          <pc:docMk/>
          <pc:sldMk cId="1931700225" sldId="311"/>
        </pc:sldMkLst>
      </pc:sldChg>
      <pc:sldChg chg="del">
        <pc:chgData name="Ryan Garcia" userId="aa3c0bb15f2a9eb8" providerId="LiveId" clId="{3AA165DA-E34B-48D3-A5D4-5CFD57DF8DF8}" dt="2022-01-20T17:09:56.850" v="4567" actId="47"/>
        <pc:sldMkLst>
          <pc:docMk/>
          <pc:sldMk cId="1784153960" sldId="312"/>
        </pc:sldMkLst>
      </pc:sldChg>
      <pc:sldChg chg="del">
        <pc:chgData name="Ryan Garcia" userId="aa3c0bb15f2a9eb8" providerId="LiveId" clId="{3AA165DA-E34B-48D3-A5D4-5CFD57DF8DF8}" dt="2022-01-20T17:09:57.579" v="4568" actId="47"/>
        <pc:sldMkLst>
          <pc:docMk/>
          <pc:sldMk cId="1933206324" sldId="313"/>
        </pc:sldMkLst>
      </pc:sldChg>
      <pc:sldChg chg="del">
        <pc:chgData name="Ryan Garcia" userId="aa3c0bb15f2a9eb8" providerId="LiveId" clId="{3AA165DA-E34B-48D3-A5D4-5CFD57DF8DF8}" dt="2022-01-20T17:09:58.307" v="4569" actId="47"/>
        <pc:sldMkLst>
          <pc:docMk/>
          <pc:sldMk cId="754045259" sldId="314"/>
        </pc:sldMkLst>
      </pc:sldChg>
      <pc:sldChg chg="del">
        <pc:chgData name="Ryan Garcia" userId="aa3c0bb15f2a9eb8" providerId="LiveId" clId="{3AA165DA-E34B-48D3-A5D4-5CFD57DF8DF8}" dt="2022-01-20T17:09:59.975" v="4570" actId="47"/>
        <pc:sldMkLst>
          <pc:docMk/>
          <pc:sldMk cId="2131555459" sldId="315"/>
        </pc:sldMkLst>
      </pc:sldChg>
      <pc:sldChg chg="modSp mod modNotesTx">
        <pc:chgData name="Ryan Garcia" userId="aa3c0bb15f2a9eb8" providerId="LiveId" clId="{3AA165DA-E34B-48D3-A5D4-5CFD57DF8DF8}" dt="2022-01-26T21:16:02.408" v="5773" actId="20577"/>
        <pc:sldMkLst>
          <pc:docMk/>
          <pc:sldMk cId="3895294009" sldId="317"/>
        </pc:sldMkLst>
        <pc:spChg chg="mod">
          <ac:chgData name="Ryan Garcia" userId="aa3c0bb15f2a9eb8" providerId="LiveId" clId="{3AA165DA-E34B-48D3-A5D4-5CFD57DF8DF8}" dt="2022-01-20T17:39:09.441" v="4972" actId="20577"/>
          <ac:spMkLst>
            <pc:docMk/>
            <pc:sldMk cId="3895294009" sldId="317"/>
            <ac:spMk id="2" creationId="{75AC86D3-8FD1-4F47-A319-7D0542E48B2F}"/>
          </ac:spMkLst>
        </pc:spChg>
        <pc:spChg chg="mod">
          <ac:chgData name="Ryan Garcia" userId="aa3c0bb15f2a9eb8" providerId="LiveId" clId="{3AA165DA-E34B-48D3-A5D4-5CFD57DF8DF8}" dt="2022-01-26T21:16:02.408" v="5773" actId="20577"/>
          <ac:spMkLst>
            <pc:docMk/>
            <pc:sldMk cId="3895294009" sldId="317"/>
            <ac:spMk id="5" creationId="{23A8CF8D-54D0-40B6-8AD2-01B0EBE8A3B2}"/>
          </ac:spMkLst>
        </pc:spChg>
      </pc:sldChg>
      <pc:sldChg chg="modSp add del mod">
        <pc:chgData name="Ryan Garcia" userId="aa3c0bb15f2a9eb8" providerId="LiveId" clId="{3AA165DA-E34B-48D3-A5D4-5CFD57DF8DF8}" dt="2022-01-20T17:09:32.179" v="4558" actId="47"/>
        <pc:sldMkLst>
          <pc:docMk/>
          <pc:sldMk cId="3626370882" sldId="318"/>
        </pc:sldMkLst>
        <pc:spChg chg="mod">
          <ac:chgData name="Ryan Garcia" userId="aa3c0bb15f2a9eb8" providerId="LiveId" clId="{3AA165DA-E34B-48D3-A5D4-5CFD57DF8DF8}" dt="2022-01-20T17:09:25.196" v="4555" actId="21"/>
          <ac:spMkLst>
            <pc:docMk/>
            <pc:sldMk cId="3626370882" sldId="318"/>
            <ac:spMk id="2" creationId="{75AC86D3-8FD1-4F47-A319-7D0542E48B2F}"/>
          </ac:spMkLst>
        </pc:spChg>
        <pc:spChg chg="mod">
          <ac:chgData name="Ryan Garcia" userId="aa3c0bb15f2a9eb8" providerId="LiveId" clId="{3AA165DA-E34B-48D3-A5D4-5CFD57DF8DF8}" dt="2022-01-07T00:42:24.223" v="2134" actId="20577"/>
          <ac:spMkLst>
            <pc:docMk/>
            <pc:sldMk cId="3626370882" sldId="318"/>
            <ac:spMk id="5" creationId="{23A8CF8D-54D0-40B6-8AD2-01B0EBE8A3B2}"/>
          </ac:spMkLst>
        </pc:spChg>
      </pc:sldChg>
      <pc:sldChg chg="modSp add del mod">
        <pc:chgData name="Ryan Garcia" userId="aa3c0bb15f2a9eb8" providerId="LiveId" clId="{3AA165DA-E34B-48D3-A5D4-5CFD57DF8DF8}" dt="2022-01-20T17:10:05.851" v="4571" actId="47"/>
        <pc:sldMkLst>
          <pc:docMk/>
          <pc:sldMk cId="3233588783" sldId="319"/>
        </pc:sldMkLst>
        <pc:spChg chg="mod">
          <ac:chgData name="Ryan Garcia" userId="aa3c0bb15f2a9eb8" providerId="LiveId" clId="{3AA165DA-E34B-48D3-A5D4-5CFD57DF8DF8}" dt="2022-01-20T17:09:36.848" v="4559" actId="21"/>
          <ac:spMkLst>
            <pc:docMk/>
            <pc:sldMk cId="3233588783" sldId="319"/>
            <ac:spMk id="2" creationId="{75AC86D3-8FD1-4F47-A319-7D0542E48B2F}"/>
          </ac:spMkLst>
        </pc:spChg>
        <pc:spChg chg="mod">
          <ac:chgData name="Ryan Garcia" userId="aa3c0bb15f2a9eb8" providerId="LiveId" clId="{3AA165DA-E34B-48D3-A5D4-5CFD57DF8DF8}" dt="2022-01-07T00:41:43.731" v="2129" actId="20577"/>
          <ac:spMkLst>
            <pc:docMk/>
            <pc:sldMk cId="3233588783" sldId="319"/>
            <ac:spMk id="5" creationId="{23A8CF8D-54D0-40B6-8AD2-01B0EBE8A3B2}"/>
          </ac:spMkLst>
        </pc:spChg>
      </pc:sldChg>
      <pc:sldChg chg="addSp delSp modSp add mod modNotesTx">
        <pc:chgData name="Ryan Garcia" userId="aa3c0bb15f2a9eb8" providerId="LiveId" clId="{3AA165DA-E34B-48D3-A5D4-5CFD57DF8DF8}" dt="2022-01-27T19:35:12.976" v="5853" actId="20577"/>
        <pc:sldMkLst>
          <pc:docMk/>
          <pc:sldMk cId="1541248411" sldId="320"/>
        </pc:sldMkLst>
        <pc:spChg chg="mod">
          <ac:chgData name="Ryan Garcia" userId="aa3c0bb15f2a9eb8" providerId="LiveId" clId="{3AA165DA-E34B-48D3-A5D4-5CFD57DF8DF8}" dt="2022-01-20T17:36:41.526" v="4901" actId="26606"/>
          <ac:spMkLst>
            <pc:docMk/>
            <pc:sldMk cId="1541248411" sldId="320"/>
            <ac:spMk id="2" creationId="{3C91E735-6593-41EC-BB3D-51DD9CADE4C7}"/>
          </ac:spMkLst>
        </pc:spChg>
        <pc:spChg chg="mod">
          <ac:chgData name="Ryan Garcia" userId="aa3c0bb15f2a9eb8" providerId="LiveId" clId="{3AA165DA-E34B-48D3-A5D4-5CFD57DF8DF8}" dt="2022-01-27T19:35:12.976" v="5853" actId="20577"/>
          <ac:spMkLst>
            <pc:docMk/>
            <pc:sldMk cId="1541248411" sldId="320"/>
            <ac:spMk id="3" creationId="{20EC2774-2528-437B-9889-5F4DF459ECCA}"/>
          </ac:spMkLst>
        </pc:spChg>
        <pc:spChg chg="del">
          <ac:chgData name="Ryan Garcia" userId="aa3c0bb15f2a9eb8" providerId="LiveId" clId="{3AA165DA-E34B-48D3-A5D4-5CFD57DF8DF8}" dt="2022-01-20T17:36:41.526" v="4901" actId="26606"/>
          <ac:spMkLst>
            <pc:docMk/>
            <pc:sldMk cId="1541248411" sldId="320"/>
            <ac:spMk id="10" creationId="{D40791F6-715D-481A-9C4A-3645AECFD5A0}"/>
          </ac:spMkLst>
        </pc:spChg>
        <pc:spChg chg="del">
          <ac:chgData name="Ryan Garcia" userId="aa3c0bb15f2a9eb8" providerId="LiveId" clId="{3AA165DA-E34B-48D3-A5D4-5CFD57DF8DF8}" dt="2022-01-20T17:36:41.526" v="4901" actId="26606"/>
          <ac:spMkLst>
            <pc:docMk/>
            <pc:sldMk cId="1541248411" sldId="320"/>
            <ac:spMk id="14" creationId="{811CBAFA-D7E0-40A7-BB94-2C05304B407B}"/>
          </ac:spMkLst>
        </pc:spChg>
        <pc:spChg chg="add">
          <ac:chgData name="Ryan Garcia" userId="aa3c0bb15f2a9eb8" providerId="LiveId" clId="{3AA165DA-E34B-48D3-A5D4-5CFD57DF8DF8}" dt="2022-01-20T17:36:41.526" v="4901" actId="26606"/>
          <ac:spMkLst>
            <pc:docMk/>
            <pc:sldMk cId="1541248411" sldId="320"/>
            <ac:spMk id="19" creationId="{0AB6E427-3F73-4C06-A5D5-AE52C3883B50}"/>
          </ac:spMkLst>
        </pc:spChg>
        <pc:spChg chg="add">
          <ac:chgData name="Ryan Garcia" userId="aa3c0bb15f2a9eb8" providerId="LiveId" clId="{3AA165DA-E34B-48D3-A5D4-5CFD57DF8DF8}" dt="2022-01-20T17:36:41.526" v="4901" actId="26606"/>
          <ac:spMkLst>
            <pc:docMk/>
            <pc:sldMk cId="1541248411" sldId="320"/>
            <ac:spMk id="21" creationId="{D8C9BDAA-0390-4B39-9B5C-BC95E5120DA4}"/>
          </ac:spMkLst>
        </pc:spChg>
        <pc:graphicFrameChg chg="add mod">
          <ac:chgData name="Ryan Garcia" userId="aa3c0bb15f2a9eb8" providerId="LiveId" clId="{3AA165DA-E34B-48D3-A5D4-5CFD57DF8DF8}" dt="2022-01-20T17:36:48.502" v="4902" actId="207"/>
          <ac:graphicFrameMkLst>
            <pc:docMk/>
            <pc:sldMk cId="1541248411" sldId="320"/>
            <ac:graphicFrameMk id="9" creationId="{BEC45CFF-4707-48F5-B0B4-3807CD9D2BDA}"/>
          </ac:graphicFrameMkLst>
        </pc:graphicFrameChg>
        <pc:picChg chg="del">
          <ac:chgData name="Ryan Garcia" userId="aa3c0bb15f2a9eb8" providerId="LiveId" clId="{3AA165DA-E34B-48D3-A5D4-5CFD57DF8DF8}" dt="2022-01-20T17:31:39.345" v="4811" actId="478"/>
          <ac:picMkLst>
            <pc:docMk/>
            <pc:sldMk cId="1541248411" sldId="320"/>
            <ac:picMk id="4" creationId="{640985A6-BCA1-419A-B787-B7185CA4AF6D}"/>
          </ac:picMkLst>
        </pc:picChg>
        <pc:picChg chg="del mod">
          <ac:chgData name="Ryan Garcia" userId="aa3c0bb15f2a9eb8" providerId="LiveId" clId="{3AA165DA-E34B-48D3-A5D4-5CFD57DF8DF8}" dt="2022-01-20T17:31:41.633" v="4813" actId="478"/>
          <ac:picMkLst>
            <pc:docMk/>
            <pc:sldMk cId="1541248411" sldId="320"/>
            <ac:picMk id="5" creationId="{EE4FA8AC-B013-4BAA-B772-7E8331991887}"/>
          </ac:picMkLst>
        </pc:picChg>
        <pc:cxnChg chg="del">
          <ac:chgData name="Ryan Garcia" userId="aa3c0bb15f2a9eb8" providerId="LiveId" clId="{3AA165DA-E34B-48D3-A5D4-5CFD57DF8DF8}" dt="2022-01-20T17:36:41.526" v="4901" actId="26606"/>
          <ac:cxnSpMkLst>
            <pc:docMk/>
            <pc:sldMk cId="1541248411" sldId="320"/>
            <ac:cxnSpMk id="12" creationId="{740F83A4-FAC4-4867-95A5-BBFD280C7BF5}"/>
          </ac:cxnSpMkLst>
        </pc:cxnChg>
        <pc:cxnChg chg="add">
          <ac:chgData name="Ryan Garcia" userId="aa3c0bb15f2a9eb8" providerId="LiveId" clId="{3AA165DA-E34B-48D3-A5D4-5CFD57DF8DF8}" dt="2022-01-20T17:36:41.526" v="4901" actId="26606"/>
          <ac:cxnSpMkLst>
            <pc:docMk/>
            <pc:sldMk cId="1541248411" sldId="320"/>
            <ac:cxnSpMk id="23" creationId="{E04A321A-A039-4720-87B4-66A4210E0D57}"/>
          </ac:cxnSpMkLst>
        </pc:cxnChg>
      </pc:sldChg>
      <pc:sldChg chg="addSp delSp modSp add mod modNotesTx">
        <pc:chgData name="Ryan Garcia" userId="aa3c0bb15f2a9eb8" providerId="LiveId" clId="{3AA165DA-E34B-48D3-A5D4-5CFD57DF8DF8}" dt="2022-01-31T21:38:42.443" v="6143" actId="20577"/>
        <pc:sldMkLst>
          <pc:docMk/>
          <pc:sldMk cId="406968366" sldId="321"/>
        </pc:sldMkLst>
        <pc:spChg chg="mod">
          <ac:chgData name="Ryan Garcia" userId="aa3c0bb15f2a9eb8" providerId="LiveId" clId="{3AA165DA-E34B-48D3-A5D4-5CFD57DF8DF8}" dt="2022-01-20T17:27:09.486" v="4800" actId="26606"/>
          <ac:spMkLst>
            <pc:docMk/>
            <pc:sldMk cId="406968366" sldId="321"/>
            <ac:spMk id="2" creationId="{3C91E735-6593-41EC-BB3D-51DD9CADE4C7}"/>
          </ac:spMkLst>
        </pc:spChg>
        <pc:spChg chg="mod ord">
          <ac:chgData name="Ryan Garcia" userId="aa3c0bb15f2a9eb8" providerId="LiveId" clId="{3AA165DA-E34B-48D3-A5D4-5CFD57DF8DF8}" dt="2022-01-31T21:38:42.443" v="6143" actId="20577"/>
          <ac:spMkLst>
            <pc:docMk/>
            <pc:sldMk cId="406968366" sldId="321"/>
            <ac:spMk id="3" creationId="{20EC2774-2528-437B-9889-5F4DF459ECCA}"/>
          </ac:spMkLst>
        </pc:spChg>
        <pc:spChg chg="del">
          <ac:chgData name="Ryan Garcia" userId="aa3c0bb15f2a9eb8" providerId="LiveId" clId="{3AA165DA-E34B-48D3-A5D4-5CFD57DF8DF8}" dt="2022-01-20T17:26:48.447" v="4794" actId="26606"/>
          <ac:spMkLst>
            <pc:docMk/>
            <pc:sldMk cId="406968366" sldId="321"/>
            <ac:spMk id="10" creationId="{D40791F6-715D-481A-9C4A-3645AECFD5A0}"/>
          </ac:spMkLst>
        </pc:spChg>
        <pc:spChg chg="del">
          <ac:chgData name="Ryan Garcia" userId="aa3c0bb15f2a9eb8" providerId="LiveId" clId="{3AA165DA-E34B-48D3-A5D4-5CFD57DF8DF8}" dt="2022-01-20T17:26:48.447" v="4794" actId="26606"/>
          <ac:spMkLst>
            <pc:docMk/>
            <pc:sldMk cId="406968366" sldId="321"/>
            <ac:spMk id="14" creationId="{811CBAFA-D7E0-40A7-BB94-2C05304B407B}"/>
          </ac:spMkLst>
        </pc:spChg>
        <pc:spChg chg="add del">
          <ac:chgData name="Ryan Garcia" userId="aa3c0bb15f2a9eb8" providerId="LiveId" clId="{3AA165DA-E34B-48D3-A5D4-5CFD57DF8DF8}" dt="2022-01-20T17:27:09.502" v="4801" actId="26606"/>
          <ac:spMkLst>
            <pc:docMk/>
            <pc:sldMk cId="406968366" sldId="321"/>
            <ac:spMk id="19" creationId="{0AB6E427-3F73-4C06-A5D5-AE52C3883B50}"/>
          </ac:spMkLst>
        </pc:spChg>
        <pc:spChg chg="add del">
          <ac:chgData name="Ryan Garcia" userId="aa3c0bb15f2a9eb8" providerId="LiveId" clId="{3AA165DA-E34B-48D3-A5D4-5CFD57DF8DF8}" dt="2022-01-20T17:27:09.502" v="4801" actId="26606"/>
          <ac:spMkLst>
            <pc:docMk/>
            <pc:sldMk cId="406968366" sldId="321"/>
            <ac:spMk id="21" creationId="{D8C9BDAA-0390-4B39-9B5C-BC95E5120DA4}"/>
          </ac:spMkLst>
        </pc:spChg>
        <pc:spChg chg="add del">
          <ac:chgData name="Ryan Garcia" userId="aa3c0bb15f2a9eb8" providerId="LiveId" clId="{3AA165DA-E34B-48D3-A5D4-5CFD57DF8DF8}" dt="2022-01-20T17:27:04.749" v="4796" actId="26606"/>
          <ac:spMkLst>
            <pc:docMk/>
            <pc:sldMk cId="406968366" sldId="321"/>
            <ac:spMk id="28" creationId="{E9BA134F-37B6-498A-B46D-040B86E5DA35}"/>
          </ac:spMkLst>
        </pc:spChg>
        <pc:spChg chg="add del">
          <ac:chgData name="Ryan Garcia" userId="aa3c0bb15f2a9eb8" providerId="LiveId" clId="{3AA165DA-E34B-48D3-A5D4-5CFD57DF8DF8}" dt="2022-01-20T17:27:04.749" v="4796" actId="26606"/>
          <ac:spMkLst>
            <pc:docMk/>
            <pc:sldMk cId="406968366" sldId="321"/>
            <ac:spMk id="30" creationId="{2BFE3F30-11E0-4842-8523-7222538C8293}"/>
          </ac:spMkLst>
        </pc:spChg>
        <pc:spChg chg="add del">
          <ac:chgData name="Ryan Garcia" userId="aa3c0bb15f2a9eb8" providerId="LiveId" clId="{3AA165DA-E34B-48D3-A5D4-5CFD57DF8DF8}" dt="2022-01-20T17:27:06.653" v="4798" actId="26606"/>
          <ac:spMkLst>
            <pc:docMk/>
            <pc:sldMk cId="406968366" sldId="321"/>
            <ac:spMk id="34" creationId="{F4FAA6B4-BAFB-4474-9B14-DC83A9096513}"/>
          </ac:spMkLst>
        </pc:spChg>
        <pc:spChg chg="add del">
          <ac:chgData name="Ryan Garcia" userId="aa3c0bb15f2a9eb8" providerId="LiveId" clId="{3AA165DA-E34B-48D3-A5D4-5CFD57DF8DF8}" dt="2022-01-20T17:27:06.653" v="4798" actId="26606"/>
          <ac:spMkLst>
            <pc:docMk/>
            <pc:sldMk cId="406968366" sldId="321"/>
            <ac:spMk id="36" creationId="{DB148495-5F82-48E2-A76C-C8E1C8949940}"/>
          </ac:spMkLst>
        </pc:spChg>
        <pc:spChg chg="add del">
          <ac:chgData name="Ryan Garcia" userId="aa3c0bb15f2a9eb8" providerId="LiveId" clId="{3AA165DA-E34B-48D3-A5D4-5CFD57DF8DF8}" dt="2022-01-20T17:27:09.486" v="4800" actId="26606"/>
          <ac:spMkLst>
            <pc:docMk/>
            <pc:sldMk cId="406968366" sldId="321"/>
            <ac:spMk id="38" creationId="{08CB54FC-0B2A-4107-9A70-958B90B76585}"/>
          </ac:spMkLst>
        </pc:spChg>
        <pc:spChg chg="add del">
          <ac:chgData name="Ryan Garcia" userId="aa3c0bb15f2a9eb8" providerId="LiveId" clId="{3AA165DA-E34B-48D3-A5D4-5CFD57DF8DF8}" dt="2022-01-20T17:27:09.486" v="4800" actId="26606"/>
          <ac:spMkLst>
            <pc:docMk/>
            <pc:sldMk cId="406968366" sldId="321"/>
            <ac:spMk id="40" creationId="{9AA76026-5689-4584-8D93-D71D739E61B5}"/>
          </ac:spMkLst>
        </pc:spChg>
        <pc:spChg chg="add del">
          <ac:chgData name="Ryan Garcia" userId="aa3c0bb15f2a9eb8" providerId="LiveId" clId="{3AA165DA-E34B-48D3-A5D4-5CFD57DF8DF8}" dt="2022-01-20T17:28:34.556" v="4808" actId="26606"/>
          <ac:spMkLst>
            <pc:docMk/>
            <pc:sldMk cId="406968366" sldId="321"/>
            <ac:spMk id="42" creationId="{0AB6E427-3F73-4C06-A5D5-AE52C3883B50}"/>
          </ac:spMkLst>
        </pc:spChg>
        <pc:spChg chg="add del">
          <ac:chgData name="Ryan Garcia" userId="aa3c0bb15f2a9eb8" providerId="LiveId" clId="{3AA165DA-E34B-48D3-A5D4-5CFD57DF8DF8}" dt="2022-01-20T17:28:34.556" v="4808" actId="26606"/>
          <ac:spMkLst>
            <pc:docMk/>
            <pc:sldMk cId="406968366" sldId="321"/>
            <ac:spMk id="43" creationId="{D8C9BDAA-0390-4B39-9B5C-BC95E5120DA4}"/>
          </ac:spMkLst>
        </pc:spChg>
        <pc:spChg chg="add">
          <ac:chgData name="Ryan Garcia" userId="aa3c0bb15f2a9eb8" providerId="LiveId" clId="{3AA165DA-E34B-48D3-A5D4-5CFD57DF8DF8}" dt="2022-01-20T17:28:34.556" v="4808" actId="26606"/>
          <ac:spMkLst>
            <pc:docMk/>
            <pc:sldMk cId="406968366" sldId="321"/>
            <ac:spMk id="49" creationId="{0AB6E427-3F73-4C06-A5D5-AE52C3883B50}"/>
          </ac:spMkLst>
        </pc:spChg>
        <pc:spChg chg="add">
          <ac:chgData name="Ryan Garcia" userId="aa3c0bb15f2a9eb8" providerId="LiveId" clId="{3AA165DA-E34B-48D3-A5D4-5CFD57DF8DF8}" dt="2022-01-20T17:28:34.556" v="4808" actId="26606"/>
          <ac:spMkLst>
            <pc:docMk/>
            <pc:sldMk cId="406968366" sldId="321"/>
            <ac:spMk id="51" creationId="{D8C9BDAA-0390-4B39-9B5C-BC95E5120DA4}"/>
          </ac:spMkLst>
        </pc:spChg>
        <pc:graphicFrameChg chg="add mod">
          <ac:chgData name="Ryan Garcia" userId="aa3c0bb15f2a9eb8" providerId="LiveId" clId="{3AA165DA-E34B-48D3-A5D4-5CFD57DF8DF8}" dt="2022-01-20T17:28:53.760" v="4809" actId="207"/>
          <ac:graphicFrameMkLst>
            <pc:docMk/>
            <pc:sldMk cId="406968366" sldId="321"/>
            <ac:graphicFrameMk id="25" creationId="{8F8C1DCB-2F78-4AB1-A0E1-E2A95A86480B}"/>
          </ac:graphicFrameMkLst>
        </pc:graphicFrameChg>
        <pc:picChg chg="del">
          <ac:chgData name="Ryan Garcia" userId="aa3c0bb15f2a9eb8" providerId="LiveId" clId="{3AA165DA-E34B-48D3-A5D4-5CFD57DF8DF8}" dt="2022-01-20T17:24:23.132" v="4735" actId="478"/>
          <ac:picMkLst>
            <pc:docMk/>
            <pc:sldMk cId="406968366" sldId="321"/>
            <ac:picMk id="4" creationId="{640985A6-BCA1-419A-B787-B7185CA4AF6D}"/>
          </ac:picMkLst>
        </pc:picChg>
        <pc:picChg chg="del">
          <ac:chgData name="Ryan Garcia" userId="aa3c0bb15f2a9eb8" providerId="LiveId" clId="{3AA165DA-E34B-48D3-A5D4-5CFD57DF8DF8}" dt="2022-01-20T17:24:25.687" v="4736" actId="478"/>
          <ac:picMkLst>
            <pc:docMk/>
            <pc:sldMk cId="406968366" sldId="321"/>
            <ac:picMk id="5" creationId="{EE4FA8AC-B013-4BAA-B772-7E8331991887}"/>
          </ac:picMkLst>
        </pc:picChg>
        <pc:picChg chg="add del mod">
          <ac:chgData name="Ryan Garcia" userId="aa3c0bb15f2a9eb8" providerId="LiveId" clId="{3AA165DA-E34B-48D3-A5D4-5CFD57DF8DF8}" dt="2022-01-20T17:28:16.788" v="4806" actId="478"/>
          <ac:picMkLst>
            <pc:docMk/>
            <pc:sldMk cId="406968366" sldId="321"/>
            <ac:picMk id="6" creationId="{04829E0B-BFBD-4BFA-906C-84E9504BE2BD}"/>
          </ac:picMkLst>
        </pc:picChg>
        <pc:cxnChg chg="del">
          <ac:chgData name="Ryan Garcia" userId="aa3c0bb15f2a9eb8" providerId="LiveId" clId="{3AA165DA-E34B-48D3-A5D4-5CFD57DF8DF8}" dt="2022-01-20T17:26:48.447" v="4794" actId="26606"/>
          <ac:cxnSpMkLst>
            <pc:docMk/>
            <pc:sldMk cId="406968366" sldId="321"/>
            <ac:cxnSpMk id="12" creationId="{740F83A4-FAC4-4867-95A5-BBFD280C7BF5}"/>
          </ac:cxnSpMkLst>
        </pc:cxnChg>
        <pc:cxnChg chg="add del">
          <ac:chgData name="Ryan Garcia" userId="aa3c0bb15f2a9eb8" providerId="LiveId" clId="{3AA165DA-E34B-48D3-A5D4-5CFD57DF8DF8}" dt="2022-01-20T17:27:09.502" v="4801" actId="26606"/>
          <ac:cxnSpMkLst>
            <pc:docMk/>
            <pc:sldMk cId="406968366" sldId="321"/>
            <ac:cxnSpMk id="23" creationId="{E04A321A-A039-4720-87B4-66A4210E0D57}"/>
          </ac:cxnSpMkLst>
        </pc:cxnChg>
        <pc:cxnChg chg="add del">
          <ac:chgData name="Ryan Garcia" userId="aa3c0bb15f2a9eb8" providerId="LiveId" clId="{3AA165DA-E34B-48D3-A5D4-5CFD57DF8DF8}" dt="2022-01-20T17:27:04.749" v="4796" actId="26606"/>
          <ac:cxnSpMkLst>
            <pc:docMk/>
            <pc:sldMk cId="406968366" sldId="321"/>
            <ac:cxnSpMk id="32" creationId="{67E7D319-545A-41CD-95DF-4DE4FA8A46B1}"/>
          </ac:cxnSpMkLst>
        </pc:cxnChg>
        <pc:cxnChg chg="add del">
          <ac:chgData name="Ryan Garcia" userId="aa3c0bb15f2a9eb8" providerId="LiveId" clId="{3AA165DA-E34B-48D3-A5D4-5CFD57DF8DF8}" dt="2022-01-20T17:27:06.653" v="4798" actId="26606"/>
          <ac:cxnSpMkLst>
            <pc:docMk/>
            <pc:sldMk cId="406968366" sldId="321"/>
            <ac:cxnSpMk id="35" creationId="{4364CDC3-ADB0-4691-9286-5925F160C2D5}"/>
          </ac:cxnSpMkLst>
        </pc:cxnChg>
        <pc:cxnChg chg="add del">
          <ac:chgData name="Ryan Garcia" userId="aa3c0bb15f2a9eb8" providerId="LiveId" clId="{3AA165DA-E34B-48D3-A5D4-5CFD57DF8DF8}" dt="2022-01-20T17:27:09.486" v="4800" actId="26606"/>
          <ac:cxnSpMkLst>
            <pc:docMk/>
            <pc:sldMk cId="406968366" sldId="321"/>
            <ac:cxnSpMk id="39" creationId="{7855A9B5-1710-4B19-B0F1-CDFDD4ED5B7E}"/>
          </ac:cxnSpMkLst>
        </pc:cxnChg>
        <pc:cxnChg chg="add del">
          <ac:chgData name="Ryan Garcia" userId="aa3c0bb15f2a9eb8" providerId="LiveId" clId="{3AA165DA-E34B-48D3-A5D4-5CFD57DF8DF8}" dt="2022-01-20T17:28:34.556" v="4808" actId="26606"/>
          <ac:cxnSpMkLst>
            <pc:docMk/>
            <pc:sldMk cId="406968366" sldId="321"/>
            <ac:cxnSpMk id="44" creationId="{E04A321A-A039-4720-87B4-66A4210E0D57}"/>
          </ac:cxnSpMkLst>
        </pc:cxnChg>
        <pc:cxnChg chg="add">
          <ac:chgData name="Ryan Garcia" userId="aa3c0bb15f2a9eb8" providerId="LiveId" clId="{3AA165DA-E34B-48D3-A5D4-5CFD57DF8DF8}" dt="2022-01-20T17:28:34.556" v="4808" actId="26606"/>
          <ac:cxnSpMkLst>
            <pc:docMk/>
            <pc:sldMk cId="406968366" sldId="321"/>
            <ac:cxnSpMk id="53" creationId="{E04A321A-A039-4720-87B4-66A4210E0D57}"/>
          </ac:cxnSpMkLst>
        </pc:cxnChg>
      </pc:sldChg>
      <pc:sldChg chg="add del">
        <pc:chgData name="Ryan Garcia" userId="aa3c0bb15f2a9eb8" providerId="LiveId" clId="{3AA165DA-E34B-48D3-A5D4-5CFD57DF8DF8}" dt="2022-01-20T17:31:30.049" v="4810" actId="47"/>
        <pc:sldMkLst>
          <pc:docMk/>
          <pc:sldMk cId="2053407746" sldId="322"/>
        </pc:sldMkLst>
      </pc:sldChg>
      <pc:sldChg chg="addSp delSp modSp new mod setBg">
        <pc:chgData name="Ryan Garcia" userId="aa3c0bb15f2a9eb8" providerId="LiveId" clId="{3AA165DA-E34B-48D3-A5D4-5CFD57DF8DF8}" dt="2022-01-20T18:57:26.668" v="5539" actId="20577"/>
        <pc:sldMkLst>
          <pc:docMk/>
          <pc:sldMk cId="3629969872" sldId="322"/>
        </pc:sldMkLst>
        <pc:spChg chg="mod">
          <ac:chgData name="Ryan Garcia" userId="aa3c0bb15f2a9eb8" providerId="LiveId" clId="{3AA165DA-E34B-48D3-A5D4-5CFD57DF8DF8}" dt="2022-01-20T18:57:26.668" v="5539" actId="20577"/>
          <ac:spMkLst>
            <pc:docMk/>
            <pc:sldMk cId="3629969872" sldId="322"/>
            <ac:spMk id="2" creationId="{F88F8CEE-C4FC-4AA7-9B1E-F848EB8794D3}"/>
          </ac:spMkLst>
        </pc:spChg>
        <pc:spChg chg="del">
          <ac:chgData name="Ryan Garcia" userId="aa3c0bb15f2a9eb8" providerId="LiveId" clId="{3AA165DA-E34B-48D3-A5D4-5CFD57DF8DF8}" dt="2022-01-20T18:56:33.962" v="5527"/>
          <ac:spMkLst>
            <pc:docMk/>
            <pc:sldMk cId="3629969872" sldId="322"/>
            <ac:spMk id="3" creationId="{10458C3E-A267-45A5-B049-E5F3D3ED6779}"/>
          </ac:spMkLst>
        </pc:spChg>
        <pc:spChg chg="add">
          <ac:chgData name="Ryan Garcia" userId="aa3c0bb15f2a9eb8" providerId="LiveId" clId="{3AA165DA-E34B-48D3-A5D4-5CFD57DF8DF8}" dt="2022-01-20T18:56:44.530" v="5528" actId="26606"/>
          <ac:spMkLst>
            <pc:docMk/>
            <pc:sldMk cId="3629969872" sldId="322"/>
            <ac:spMk id="9" creationId="{EE1530B0-6F96-46C0-8B3E-3215CB756BE4}"/>
          </ac:spMkLst>
        </pc:spChg>
        <pc:spChg chg="add">
          <ac:chgData name="Ryan Garcia" userId="aa3c0bb15f2a9eb8" providerId="LiveId" clId="{3AA165DA-E34B-48D3-A5D4-5CFD57DF8DF8}" dt="2022-01-20T18:56:44.530" v="5528" actId="26606"/>
          <ac:spMkLst>
            <pc:docMk/>
            <pc:sldMk cId="3629969872" sldId="322"/>
            <ac:spMk id="11" creationId="{754910CF-1B56-45D3-960A-E89F7B3B9131}"/>
          </ac:spMkLst>
        </pc:spChg>
        <pc:graphicFrameChg chg="add mod">
          <ac:chgData name="Ryan Garcia" userId="aa3c0bb15f2a9eb8" providerId="LiveId" clId="{3AA165DA-E34B-48D3-A5D4-5CFD57DF8DF8}" dt="2022-01-20T18:57:04.180" v="5529" actId="207"/>
          <ac:graphicFrameMkLst>
            <pc:docMk/>
            <pc:sldMk cId="3629969872" sldId="322"/>
            <ac:graphicFrameMk id="4" creationId="{05EF864D-EDB8-4147-8111-963F55EB4EFA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aa3c0bb15f2a9eb8/Documents/Thinkful%20Data%20Analytics/Capstone%20III/DataAnalys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70C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'[DataAnalyst.xlsx]IT vs Business Services'!$L$11:$M$11</c:f>
                <c:numCache>
                  <c:formatCode>General</c:formatCode>
                  <c:ptCount val="2"/>
                  <c:pt idx="0">
                    <c:v>2097.4413597953749</c:v>
                  </c:pt>
                  <c:pt idx="1">
                    <c:v>1905.4967141847362</c:v>
                  </c:pt>
                </c:numCache>
              </c:numRef>
            </c:plus>
            <c:minus>
              <c:numRef>
                <c:f>'[DataAnalyst.xlsx]IT vs Business Services'!$L$10:$M$10</c:f>
                <c:numCache>
                  <c:formatCode>General</c:formatCode>
                  <c:ptCount val="2"/>
                  <c:pt idx="0">
                    <c:v>2097.4413597953749</c:v>
                  </c:pt>
                  <c:pt idx="1">
                    <c:v>1905.4967141847362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'[DataAnalyst.xlsx]IT vs Business Services'!$L$5:$M$5</c:f>
              <c:strCache>
                <c:ptCount val="2"/>
                <c:pt idx="0">
                  <c:v>Information Technology Salaries</c:v>
                </c:pt>
                <c:pt idx="1">
                  <c:v>Business Services Salaries</c:v>
                </c:pt>
              </c:strCache>
            </c:strRef>
          </c:cat>
          <c:val>
            <c:numRef>
              <c:f>'[DataAnalyst.xlsx]IT vs Business Services'!$L$6:$M$6</c:f>
              <c:numCache>
                <c:formatCode>General</c:formatCode>
                <c:ptCount val="2"/>
                <c:pt idx="0">
                  <c:v>74247.368421052626</c:v>
                </c:pt>
                <c:pt idx="1">
                  <c:v>72273.422562141495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E6-4AF6-83FA-63F8A06AA4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35575616"/>
        <c:axId val="1635574368"/>
      </c:barChart>
      <c:catAx>
        <c:axId val="1635575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5574368"/>
        <c:crosses val="autoZero"/>
        <c:auto val="1"/>
        <c:lblAlgn val="ctr"/>
        <c:lblOffset val="100"/>
        <c:noMultiLvlLbl val="0"/>
      </c:catAx>
      <c:valAx>
        <c:axId val="1635574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5575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70C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'[DataAnalyst.xlsx]IT vs Finance'!$L$11:$M$11</c:f>
                <c:numCache>
                  <c:formatCode>General</c:formatCode>
                  <c:ptCount val="2"/>
                  <c:pt idx="0">
                    <c:v>2103.400256898824</c:v>
                  </c:pt>
                  <c:pt idx="1">
                    <c:v>3412.5958578244745</c:v>
                  </c:pt>
                </c:numCache>
              </c:numRef>
            </c:plus>
            <c:minus>
              <c:numRef>
                <c:f>'[DataAnalyst.xlsx]IT vs Finance'!$L$10:$M$10</c:f>
                <c:numCache>
                  <c:formatCode>General</c:formatCode>
                  <c:ptCount val="2"/>
                  <c:pt idx="0">
                    <c:v>2103.400256898824</c:v>
                  </c:pt>
                  <c:pt idx="1">
                    <c:v>3412.5958578244745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'[DataAnalyst.xlsx]IT vs Finance'!$L$5:$M$5</c:f>
              <c:strCache>
                <c:ptCount val="2"/>
                <c:pt idx="0">
                  <c:v>Information Technology Salaries</c:v>
                </c:pt>
                <c:pt idx="1">
                  <c:v>Finance Salaries</c:v>
                </c:pt>
              </c:strCache>
            </c:strRef>
          </c:cat>
          <c:val>
            <c:numRef>
              <c:f>'[DataAnalyst.xlsx]IT vs Finance'!$L$6:$M$6</c:f>
              <c:numCache>
                <c:formatCode>General</c:formatCode>
                <c:ptCount val="2"/>
                <c:pt idx="0">
                  <c:v>74247.368421052626</c:v>
                </c:pt>
                <c:pt idx="1">
                  <c:v>67644.970414201191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30-4B86-98DE-D8615111F9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49905280"/>
        <c:axId val="1549909024"/>
      </c:barChart>
      <c:catAx>
        <c:axId val="1549905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9909024"/>
        <c:crosses val="autoZero"/>
        <c:auto val="1"/>
        <c:lblAlgn val="ctr"/>
        <c:lblOffset val="100"/>
        <c:noMultiLvlLbl val="0"/>
      </c:catAx>
      <c:valAx>
        <c:axId val="1549909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9905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70C0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'[DataAnalyst.xlsx]Business Services vs Finance'!$L$11:$M$11</c:f>
                <c:numCache>
                  <c:formatCode>General</c:formatCode>
                  <c:ptCount val="2"/>
                  <c:pt idx="0">
                    <c:v>1911.6102835116919</c:v>
                  </c:pt>
                  <c:pt idx="1">
                    <c:v>3413.8459391559568</c:v>
                  </c:pt>
                </c:numCache>
              </c:numRef>
            </c:plus>
            <c:minus>
              <c:numRef>
                <c:f>'[DataAnalyst.xlsx]Business Services vs Finance'!$L$10:$M$10</c:f>
                <c:numCache>
                  <c:formatCode>General</c:formatCode>
                  <c:ptCount val="2"/>
                  <c:pt idx="0">
                    <c:v>1911.6102835116919</c:v>
                  </c:pt>
                  <c:pt idx="1">
                    <c:v>3413.8459391559568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'[DataAnalyst.xlsx]Business Services vs Finance'!$L$5:$M$5</c:f>
              <c:strCache>
                <c:ptCount val="2"/>
                <c:pt idx="0">
                  <c:v>Business Services Salaries</c:v>
                </c:pt>
                <c:pt idx="1">
                  <c:v>Finance Salaries</c:v>
                </c:pt>
              </c:strCache>
            </c:strRef>
          </c:cat>
          <c:val>
            <c:numRef>
              <c:f>'[DataAnalyst.xlsx]Business Services vs Finance'!$L$6:$M$6</c:f>
              <c:numCache>
                <c:formatCode>General</c:formatCode>
                <c:ptCount val="2"/>
                <c:pt idx="0">
                  <c:v>72273.422562141495</c:v>
                </c:pt>
                <c:pt idx="1">
                  <c:v>67644.970414201191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5E-40BB-B347-522D935E36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55888176"/>
        <c:axId val="1155884016"/>
      </c:barChart>
      <c:catAx>
        <c:axId val="115588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5884016"/>
        <c:crosses val="autoZero"/>
        <c:auto val="1"/>
        <c:lblAlgn val="ctr"/>
        <c:lblOffset val="100"/>
        <c:noMultiLvlLbl val="0"/>
      </c:catAx>
      <c:valAx>
        <c:axId val="1155884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5888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[DataAnalyst.xlsx]Sheet1!$C$2:$E$2</c:f>
              <c:strCache>
                <c:ptCount val="3"/>
                <c:pt idx="0">
                  <c:v>Information Technology</c:v>
                </c:pt>
                <c:pt idx="1">
                  <c:v>Business Services</c:v>
                </c:pt>
                <c:pt idx="2">
                  <c:v>Finance</c:v>
                </c:pt>
              </c:strCache>
            </c:strRef>
          </c:cat>
          <c:val>
            <c:numRef>
              <c:f>[DataAnalyst.xlsx]Sheet1!$C$3:$E$3</c:f>
              <c:numCache>
                <c:formatCode>General</c:formatCode>
                <c:ptCount val="3"/>
                <c:pt idx="0">
                  <c:v>74247.368421052626</c:v>
                </c:pt>
                <c:pt idx="1">
                  <c:v>72273.422562141495</c:v>
                </c:pt>
                <c:pt idx="2">
                  <c:v>67644.970414201191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C3-438D-A4E5-E825204F10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41172815"/>
        <c:axId val="927440079"/>
      </c:barChart>
      <c:catAx>
        <c:axId val="9411728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7440079"/>
        <c:crosses val="autoZero"/>
        <c:auto val="1"/>
        <c:lblAlgn val="ctr"/>
        <c:lblOffset val="100"/>
        <c:noMultiLvlLbl val="0"/>
      </c:catAx>
      <c:valAx>
        <c:axId val="927440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1172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10195-FF26-4D54-8F66-8B48412E0583}" type="datetimeFigureOut">
              <a:rPr lang="en-US" smtClean="0"/>
              <a:t>1/31/2022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F007F-2362-4CCE-9674-4BA36A3BBA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063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F007F-2362-4CCE-9674-4BA36A3BBA7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60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</a:rPr>
              <a:t>Descriptive stats show evidence of some outliers on the high side of both categories, but no evidence of nulls on the low end.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F007F-2362-4CCE-9674-4BA36A3BBA7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33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In statistics, the p-value is </a:t>
            </a:r>
            <a:r>
              <a:rPr lang="en-US" b="1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the probability of obtaining results at least as extreme as the observed results of a statistical hypothesis test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, assuming that the null hypothesis is correct. ... A smaller p-value means that there is stronger evidence in favor of the alternative hypothesis.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F007F-2362-4CCE-9674-4BA36A3BBA7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733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1093 sample size; p=0.1730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F007F-2362-4CCE-9674-4BA36A3BBA7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94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793 sample size; p=0.0013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F007F-2362-4CCE-9674-4BA36A3BBA7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2698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692 sample size; p=0.0019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F007F-2362-4CCE-9674-4BA36A3BBA7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102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F007F-2362-4CCE-9674-4BA36A3BBA7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003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hyperlink" Target="https://www.kaggle.com/andrewmvd/data-analyst-job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eople in a job interview">
            <a:extLst>
              <a:ext uri="{FF2B5EF4-FFF2-40B4-BE49-F238E27FC236}">
                <a16:creationId xmlns:a16="http://schemas.microsoft.com/office/drawing/2014/main" id="{C06EE91A-FCC2-4E6C-9C46-03E9B2B4A8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270" r="13270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132" name="Rectangle 122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7939" y="640080"/>
            <a:ext cx="3659246" cy="285032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Data Analyst Salaries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7939" y="3812135"/>
            <a:ext cx="3659246" cy="159665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Ryan Garcia</a:t>
            </a:r>
          </a:p>
        </p:txBody>
      </p:sp>
      <p:cxnSp>
        <p:nvCxnSpPr>
          <p:cNvPr id="133" name="Straight Connector 124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Summary and Recommendations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A8CF8D-54D0-40B6-8AD2-01B0EBE8A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19494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A significant difference </a:t>
            </a:r>
            <a:r>
              <a:rPr lang="en-US" b="1" u="sng" dirty="0">
                <a:solidFill>
                  <a:schemeClr val="tx1"/>
                </a:solidFill>
              </a:rPr>
              <a:t>was not </a:t>
            </a:r>
            <a:r>
              <a:rPr lang="en-US" dirty="0">
                <a:solidFill>
                  <a:schemeClr val="tx1"/>
                </a:solidFill>
              </a:rPr>
              <a:t>observed for average salaries of IT DA jobs vs. Business Services DA jobs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A significant difference </a:t>
            </a:r>
            <a:r>
              <a:rPr lang="en-US" b="1" u="sng" dirty="0">
                <a:solidFill>
                  <a:schemeClr val="tx1"/>
                </a:solidFill>
              </a:rPr>
              <a:t>was </a:t>
            </a:r>
            <a:r>
              <a:rPr lang="en-US" dirty="0">
                <a:solidFill>
                  <a:schemeClr val="tx1"/>
                </a:solidFill>
              </a:rPr>
              <a:t>observed for average salaries of IT DA jobs vs. Finance DA jobs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A significant difference </a:t>
            </a:r>
            <a:r>
              <a:rPr lang="en-US" b="1" u="sng" dirty="0">
                <a:solidFill>
                  <a:schemeClr val="tx1"/>
                </a:solidFill>
              </a:rPr>
              <a:t>was </a:t>
            </a:r>
            <a:r>
              <a:rPr lang="en-US" dirty="0">
                <a:solidFill>
                  <a:schemeClr val="tx1"/>
                </a:solidFill>
              </a:rPr>
              <a:t>observed for average salaries of Business Services DA jobs vs. Finance DA jobs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Pursue jobs in following priority to achieve maximum salary: Information Technology, Business Services, Finance</a:t>
            </a:r>
          </a:p>
        </p:txBody>
      </p:sp>
    </p:spTree>
    <p:extLst>
      <p:ext uri="{BB962C8B-B14F-4D97-AF65-F5344CB8AC3E}">
        <p14:creationId xmlns:p14="http://schemas.microsoft.com/office/powerpoint/2010/main" val="3895294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Introduction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A8CF8D-54D0-40B6-8AD2-01B0EBE8A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19494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Goal of this analysis is to identify in-demand sectors and identify differences in data analyst salaries by job sector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Top 3 sectors will undergo inferential statistical analysis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Information Technology (IT), Business Services, and Finance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This analysis can give aspiring and current data analysts insights on the most popular job sectors hiring and help these professionals identify which sectors pay the most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Hypotheses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A8CF8D-54D0-40B6-8AD2-01B0EBE8A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19634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 significant difference </a:t>
            </a:r>
            <a:r>
              <a:rPr lang="en-US" b="1" u="sng" dirty="0">
                <a:solidFill>
                  <a:schemeClr val="tx1"/>
                </a:solidFill>
              </a:rPr>
              <a:t>will</a:t>
            </a:r>
            <a:r>
              <a:rPr lang="en-US" dirty="0">
                <a:solidFill>
                  <a:schemeClr val="tx1"/>
                </a:solidFill>
              </a:rPr>
              <a:t> be observed for average salaries of IT DA jobs vs. Business Services DA jobs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 significant difference </a:t>
            </a:r>
            <a:r>
              <a:rPr lang="en-US" b="1" u="sng" dirty="0">
                <a:solidFill>
                  <a:schemeClr val="tx1"/>
                </a:solidFill>
              </a:rPr>
              <a:t>will</a:t>
            </a:r>
            <a:r>
              <a:rPr lang="en-US" dirty="0">
                <a:solidFill>
                  <a:schemeClr val="tx1"/>
                </a:solidFill>
              </a:rPr>
              <a:t> be observed for average salaries of IT DA jobs vs. Finance DA jobs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 significant difference </a:t>
            </a:r>
            <a:r>
              <a:rPr lang="en-US" b="1" u="sng" dirty="0">
                <a:solidFill>
                  <a:schemeClr val="tx1"/>
                </a:solidFill>
              </a:rPr>
              <a:t>will</a:t>
            </a:r>
            <a:r>
              <a:rPr lang="en-US" dirty="0">
                <a:solidFill>
                  <a:schemeClr val="tx1"/>
                </a:solidFill>
              </a:rPr>
              <a:t> be observed for average salaries of Business Services DA jobs vs. Finance DA jobs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571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A8CF8D-54D0-40B6-8AD2-01B0EBE8A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19634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The dataset was scraped from the popular job website, Glassdoor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Contains 2253 records of unique job openings across 25 industry sectors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Salary range attribute – extracted the low and high range to calculate the average between the two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Average is the quantity that is used for that job’s salary for testing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Link to dataset: </a:t>
            </a:r>
            <a:r>
              <a:rPr lang="en-US" u="sng" dirty="0">
                <a:solidFill>
                  <a:srgbClr val="0000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https://www.kaggle.com/andrewmvd/data-analyst-jobs</a:t>
            </a:r>
            <a:endParaRPr lang="en-US" u="sng" dirty="0">
              <a:solidFill>
                <a:srgbClr val="0000FF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555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A8CF8D-54D0-40B6-8AD2-01B0EBE8A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19634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One (1) record without a salary – removed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Top 3 sectors by count: IT – 570, Business Services – 523, Finance – 169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No significant outliers observed across remaining average salaries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Average salaries appeared normally distributed across top 3 sectors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Performed t-tests using SciPy library function with unequal variances on 95% confidence interval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P-values from the t-tests were the determining factor for a significant difference (or not)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 Utilized Excel charts to visualize test results</a:t>
            </a:r>
          </a:p>
        </p:txBody>
      </p:sp>
    </p:spTree>
    <p:extLst>
      <p:ext uri="{BB962C8B-B14F-4D97-AF65-F5344CB8AC3E}">
        <p14:creationId xmlns:p14="http://schemas.microsoft.com/office/powerpoint/2010/main" val="2029679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8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20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1E735-6593-41EC-BB3D-51DD9CADE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Information Technology vs. Business Services</a:t>
            </a:r>
          </a:p>
        </p:txBody>
      </p:sp>
      <p:cxnSp>
        <p:nvCxnSpPr>
          <p:cNvPr id="35" name="Straight Connector 22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C2774-2528-437B-9889-5F4DF459E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There is </a:t>
            </a:r>
            <a:r>
              <a:rPr lang="en-US" sz="1800" b="1" i="1" u="sng" dirty="0">
                <a:solidFill>
                  <a:srgbClr val="FFFFFF"/>
                </a:solidFill>
              </a:rPr>
              <a:t>not</a:t>
            </a:r>
            <a:r>
              <a:rPr lang="en-US" sz="1800" dirty="0">
                <a:solidFill>
                  <a:srgbClr val="FFFFFF"/>
                </a:solidFill>
              </a:rPr>
              <a:t> a significant difference between the two sectors.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Average salaries of IT data analyst jobs range from $856.71 lower to $4,804.60 higher than average salaries of Business Services data analyst jobs.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AA3CA097-DC34-456F-9C07-FFA7534066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4996222"/>
              </p:ext>
            </p:extLst>
          </p:nvPr>
        </p:nvGraphicFramePr>
        <p:xfrm>
          <a:off x="4742017" y="640080"/>
          <a:ext cx="6798082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98670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1E735-6593-41EC-BB3D-51DD9CADE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Information Technology vs. Finance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C2774-2528-437B-9889-5F4DF459E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There </a:t>
            </a:r>
            <a:r>
              <a:rPr lang="en-US" sz="1800" b="1" i="1" u="sng" dirty="0">
                <a:solidFill>
                  <a:srgbClr val="FFFFFF"/>
                </a:solidFill>
              </a:rPr>
              <a:t>is</a:t>
            </a:r>
            <a:r>
              <a:rPr lang="en-US" sz="1800" dirty="0">
                <a:solidFill>
                  <a:srgbClr val="FFFFFF"/>
                </a:solidFill>
              </a:rPr>
              <a:t> a significant difference between the two sectors.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Average salaries of Information Technology data analyst jobs are $2,609.37 to $10,595.42 higher than average salaries of Finance data analyst jobs.</a:t>
            </a:r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8F8C1DCB-2F78-4AB1-A0E1-E2A95A8648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963809"/>
              </p:ext>
            </p:extLst>
          </p:nvPr>
        </p:nvGraphicFramePr>
        <p:xfrm>
          <a:off x="4742017" y="640080"/>
          <a:ext cx="6798082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6968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1E735-6593-41EC-BB3D-51DD9CADE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Business Services vs. Finance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C2774-2528-437B-9889-5F4DF459E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There </a:t>
            </a:r>
            <a:r>
              <a:rPr lang="en-US" sz="1800" b="1" i="1" u="sng" dirty="0">
                <a:solidFill>
                  <a:srgbClr val="FFFFFF"/>
                </a:solidFill>
              </a:rPr>
              <a:t>is</a:t>
            </a:r>
            <a:r>
              <a:rPr lang="en-US" sz="1800" dirty="0">
                <a:solidFill>
                  <a:srgbClr val="FFFFFF"/>
                </a:solidFill>
              </a:rPr>
              <a:t> a significant difference between the two sectors.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Average salaries of Business Services data analyst jobs are $732.61 to $8,524.29 higher than average salaries of Finance data analyst jobs.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EC45CFF-4707-48F5-B0B4-3807CD9D2B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8744704"/>
              </p:ext>
            </p:extLst>
          </p:nvPr>
        </p:nvGraphicFramePr>
        <p:xfrm>
          <a:off x="4742017" y="640080"/>
          <a:ext cx="6798082" cy="5577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4124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8F8CEE-C4FC-4AA7-9B1E-F848EB879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Average Salaries by Sector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5EF864D-EDB8-4147-8111-963F55EB4E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4352694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2996987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3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4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5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6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{B631AAB4-E82F-4E67-848A-7813ACB7D1A2}tf22712842_win32</Template>
  <TotalTime>21985</TotalTime>
  <Words>603</Words>
  <Application>Microsoft Office PowerPoint</Application>
  <PresentationFormat>Widescreen</PresentationFormat>
  <Paragraphs>52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Bookman Old Style</vt:lpstr>
      <vt:lpstr>Calibri</vt:lpstr>
      <vt:lpstr>Franklin Gothic Book</vt:lpstr>
      <vt:lpstr>Roboto</vt:lpstr>
      <vt:lpstr>1_RetrospectVTI</vt:lpstr>
      <vt:lpstr>Data Analyst Salaries</vt:lpstr>
      <vt:lpstr>Introduction </vt:lpstr>
      <vt:lpstr>Hypotheses</vt:lpstr>
      <vt:lpstr>Data</vt:lpstr>
      <vt:lpstr>Methods</vt:lpstr>
      <vt:lpstr>Information Technology vs. Business Services</vt:lpstr>
      <vt:lpstr>Information Technology vs. Finance</vt:lpstr>
      <vt:lpstr>Business Services vs. Finance</vt:lpstr>
      <vt:lpstr>Average Salaries by Sector</vt:lpstr>
      <vt:lpstr>Summary and Recommendations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EPA Fuel Economy Data</dc:title>
  <dc:creator>Ryan Garcia</dc:creator>
  <cp:lastModifiedBy>Ryan Garcia</cp:lastModifiedBy>
  <cp:revision>1</cp:revision>
  <dcterms:created xsi:type="dcterms:W3CDTF">2021-11-17T21:15:39Z</dcterms:created>
  <dcterms:modified xsi:type="dcterms:W3CDTF">2022-01-31T21:38:58Z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